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2" r:id="rId3"/>
    <p:sldId id="271" r:id="rId4"/>
    <p:sldId id="264" r:id="rId5"/>
    <p:sldId id="263" r:id="rId6"/>
    <p:sldId id="265" r:id="rId7"/>
    <p:sldId id="272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1"/>
    <p:restoredTop sz="95100"/>
  </p:normalViewPr>
  <p:slideViewPr>
    <p:cSldViewPr snapToGrid="0" snapToObjects="1">
      <p:cViewPr varScale="1">
        <p:scale>
          <a:sx n="128" d="100"/>
          <a:sy n="128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你是快來君王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Alpha and Omega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曾祥非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Philip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 Tseng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7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看哪  神的帳幕在我們中間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Behold the Temple of the Lord among us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你的榮耀遍及在全地之上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The glory of Jehovah fills all the earth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那首先與末後的就是耶穌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The first the last, the one and only Jesus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在你裡面就是永恆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Eternity is found in You</a:t>
            </a:r>
          </a:p>
        </p:txBody>
      </p:sp>
    </p:spTree>
    <p:extLst>
      <p:ext uri="{BB962C8B-B14F-4D97-AF65-F5344CB8AC3E}">
        <p14:creationId xmlns:p14="http://schemas.microsoft.com/office/powerpoint/2010/main" val="220375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復活的羔羊已得勝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Risen Lamb, You’ve overcome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你的</a:t>
            </a: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榮耀光照我們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Light of Your glory shines on us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聖哉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聖哉  聖哉  主</a:t>
            </a:r>
            <a: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我願你來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Holy, holy, holy, Lord, we welcome You</a:t>
            </a:r>
          </a:p>
        </p:txBody>
      </p:sp>
    </p:spTree>
    <p:extLst>
      <p:ext uri="{BB962C8B-B14F-4D97-AF65-F5344CB8AC3E}">
        <p14:creationId xmlns:p14="http://schemas.microsoft.com/office/powerpoint/2010/main" val="257492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阿拉法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俄梅嘎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Alpha and Omega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你是快來君王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The King is coming</a:t>
            </a:r>
          </a:p>
        </p:txBody>
      </p:sp>
    </p:spTree>
    <p:extLst>
      <p:ext uri="{BB962C8B-B14F-4D97-AF65-F5344CB8AC3E}">
        <p14:creationId xmlns:p14="http://schemas.microsoft.com/office/powerpoint/2010/main" val="354284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昔在  今在  以後永在</a:t>
            </a:r>
            <a:br>
              <a:rPr lang="en-US" altLang="ja-JP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Who was and is and is to come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全能真神在寶座上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Almighty God upon the throne </a:t>
            </a:r>
          </a:p>
        </p:txBody>
      </p:sp>
    </p:spTree>
    <p:extLst>
      <p:ext uri="{BB962C8B-B14F-4D97-AF65-F5344CB8AC3E}">
        <p14:creationId xmlns:p14="http://schemas.microsoft.com/office/powerpoint/2010/main" val="219794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阿拉法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俄梅嘎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Alpha and Omega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你是快來君王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The King is coming</a:t>
            </a:r>
          </a:p>
        </p:txBody>
      </p:sp>
    </p:spTree>
    <p:extLst>
      <p:ext uri="{BB962C8B-B14F-4D97-AF65-F5344CB8AC3E}">
        <p14:creationId xmlns:p14="http://schemas.microsoft.com/office/powerpoint/2010/main" val="70503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3869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但願榮耀權能歸你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Glory and honor all are Yours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27817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直到永遠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Forevermore</a:t>
            </a:r>
          </a:p>
        </p:txBody>
      </p:sp>
    </p:spTree>
    <p:extLst>
      <p:ext uri="{BB962C8B-B14F-4D97-AF65-F5344CB8AC3E}">
        <p14:creationId xmlns:p14="http://schemas.microsoft.com/office/powerpoint/2010/main" val="175832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自由敬拜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( Free Worship )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42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216</Words>
  <Application>Microsoft Macintosh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你是快來君王 Alpha and Omega</vt:lpstr>
      <vt:lpstr>看哪  神的帳幕在我們中間 Behold the Temple of the Lord among us</vt:lpstr>
      <vt:lpstr>那首先與末後的就是耶穌 The first the last, the one and only Jesus</vt:lpstr>
      <vt:lpstr>復活的羔羊已得勝 Risen Lamb, You’ve overcome</vt:lpstr>
      <vt:lpstr>阿拉法  俄梅嘎 Alpha and Omega</vt:lpstr>
      <vt:lpstr>昔在  今在  以後永在 Who was and is and is to come</vt:lpstr>
      <vt:lpstr>阿拉法  俄梅嘎 Alpha and Omega</vt:lpstr>
      <vt:lpstr>但願榮耀權能歸你 Glory and honor all are Yours</vt:lpstr>
      <vt:lpstr>自由敬拜  ( Free Worship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17</cp:revision>
  <dcterms:created xsi:type="dcterms:W3CDTF">2020-03-25T18:06:14Z</dcterms:created>
  <dcterms:modified xsi:type="dcterms:W3CDTF">2020-06-24T20:12:08Z</dcterms:modified>
</cp:coreProperties>
</file>