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62" r:id="rId3"/>
    <p:sldId id="271" r:id="rId4"/>
    <p:sldId id="273" r:id="rId5"/>
    <p:sldId id="264" r:id="rId6"/>
    <p:sldId id="274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714"/>
    <a:srgbClr val="E135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66"/>
    <p:restoredTop sz="95100"/>
  </p:normalViewPr>
  <p:slideViewPr>
    <p:cSldViewPr snapToGrid="0" snapToObjects="1">
      <p:cViewPr varScale="1">
        <p:scale>
          <a:sx n="142" d="100"/>
          <a:sy n="142" d="100"/>
        </p:scale>
        <p:origin x="192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4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8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7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0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7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0976-BD55-2345-91B9-2A41E5BEAF6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0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0976-BD55-2345-91B9-2A41E5BEAF64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6E701-C512-754A-93D5-E59C3924FD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72612"/>
            <a:ext cx="12192000" cy="236533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221714"/>
                </a:solidFill>
                <a:latin typeface="DFHei Std W12" charset="-120"/>
                <a:ea typeface="DFHei Std W12" charset="-120"/>
                <a:cs typeface="DFHei Std W12" charset="-120"/>
              </a:rPr>
              <a:t>讚美不停息</a:t>
            </a:r>
            <a:br>
              <a:rPr lang="en-US" altLang="zh-TW" dirty="0">
                <a:solidFill>
                  <a:srgbClr val="6F2B07"/>
                </a:solidFill>
                <a:latin typeface="DFHei Std W12" charset="-120"/>
                <a:ea typeface="DFHei Std W12" charset="-120"/>
                <a:cs typeface="DFHei Std W12" charset="-120"/>
              </a:rPr>
            </a:br>
            <a:r>
              <a:rPr lang="en-US" sz="4800" b="1" dirty="0">
                <a:solidFill>
                  <a:srgbClr val="E1356A"/>
                </a:solidFill>
                <a:latin typeface="Helvetica 97 Black Condensed" charset="0"/>
                <a:ea typeface="Helvetica 97 Black Condensed" charset="0"/>
                <a:cs typeface="Helvetica 97 Black Condensed" charset="0"/>
              </a:rPr>
              <a:t>Rejoicing Forever</a:t>
            </a:r>
            <a:endParaRPr lang="en-US" b="1" dirty="0">
              <a:solidFill>
                <a:srgbClr val="E1356A"/>
              </a:solidFill>
              <a:latin typeface="Helvetica 97 Black Condensed" charset="0"/>
              <a:ea typeface="Helvetica 97 Black Condensed" charset="0"/>
              <a:cs typeface="Helvetica 97 Black Condensed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4537946"/>
            <a:ext cx="12192000" cy="64380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詞曲: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曾祥非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DFHei Std W7" charset="-120"/>
                <a:ea typeface="DFHei Std W7" charset="-120"/>
                <a:cs typeface="DFHei Std W7" charset="-120"/>
              </a:rPr>
              <a:t> 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panose="02000503000000020004" pitchFamily="2" charset="0"/>
                <a:ea typeface="Helvetica 67 Medium Condensed" panose="02000503000000020004" pitchFamily="2" charset="0"/>
                <a:cs typeface="Helvetica 67 Medium Condensed" panose="02000503000000020004" pitchFamily="2" charset="0"/>
              </a:rPr>
              <a:t>Philip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67 Medium Condensed" charset="0"/>
                <a:ea typeface="Helvetica 67 Medium Condensed" charset="0"/>
                <a:cs typeface="Helvetica 67 Medium Condensed" charset="0"/>
              </a:rPr>
              <a:t> Tseng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67 Medium Condensed" charset="0"/>
              <a:ea typeface="Helvetica 67 Medium Condensed" charset="0"/>
              <a:cs typeface="Helvetica 67 Medium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4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尊貴的君王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全能大主宰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Great in majesty, Lord God Almighty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從亙古到永遠</a:t>
            </a:r>
            <a:endParaRPr lang="en-US" altLang="zh-CN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Alpha and Omega</a:t>
            </a:r>
          </a:p>
        </p:txBody>
      </p:sp>
    </p:spTree>
    <p:extLst>
      <p:ext uri="{BB962C8B-B14F-4D97-AF65-F5344CB8AC3E}">
        <p14:creationId xmlns:p14="http://schemas.microsoft.com/office/powerpoint/2010/main" val="379001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昔在和永在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快來的君王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King who was and is, and who is to come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何等榮耀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Oh what glory</a:t>
            </a:r>
          </a:p>
        </p:txBody>
      </p:sp>
    </p:spTree>
    <p:extLst>
      <p:ext uri="{BB962C8B-B14F-4D97-AF65-F5344CB8AC3E}">
        <p14:creationId xmlns:p14="http://schemas.microsoft.com/office/powerpoint/2010/main" val="2203750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4290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你的奇妙慈愛高及諸天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Your love, oh Lord, reaches high as the </a:t>
            </a:r>
            <a:r>
              <a:rPr lang="en-US" sz="4000" spc="-100" dirty="0" err="1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heav’ns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65125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信實達到穹蒼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Your faithfulness to the sky</a:t>
            </a:r>
          </a:p>
        </p:txBody>
      </p:sp>
    </p:spTree>
    <p:extLst>
      <p:ext uri="{BB962C8B-B14F-4D97-AF65-F5344CB8AC3E}">
        <p14:creationId xmlns:p14="http://schemas.microsoft.com/office/powerpoint/2010/main" val="308408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哈利路亞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哈利路亞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Hallelujah, hallelujah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超乎萬名之上聖名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Your holy name above all names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讚美的聲音不停息</a:t>
            </a:r>
            <a:b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Praises in endless refrain</a:t>
            </a:r>
          </a:p>
        </p:txBody>
      </p:sp>
    </p:spTree>
    <p:extLst>
      <p:ext uri="{BB962C8B-B14F-4D97-AF65-F5344CB8AC3E}">
        <p14:creationId xmlns:p14="http://schemas.microsoft.com/office/powerpoint/2010/main" val="2574921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577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哈利路亞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哈利路亞</a:t>
            </a:r>
            <a:br>
              <a:rPr lang="en-US" sz="5000" b="1" dirty="0">
                <a:solidFill>
                  <a:srgbClr val="6F2B07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Hallelujah</a:t>
            </a:r>
            <a:r>
              <a:rPr lang="en-US" sz="4000" spc="-10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, hallelujah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89264"/>
            <a:ext cx="12192000" cy="1843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你的教會在此站立</a:t>
            </a:r>
            <a:endParaRPr lang="en-US" altLang="ja-JP" sz="5000" dirty="0">
              <a:solidFill>
                <a:srgbClr val="221714"/>
              </a:solidFill>
              <a:latin typeface="DFHei Std W9" charset="-120"/>
              <a:ea typeface="DFHei Std W9" charset="-120"/>
              <a:cs typeface="DFHei Std W9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Standing in worship here before You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C40810-15F3-7040-9AE5-B061F6250C4F}"/>
              </a:ext>
            </a:extLst>
          </p:cNvPr>
          <p:cNvSpPr txBox="1">
            <a:spLocks/>
          </p:cNvSpPr>
          <p:nvPr/>
        </p:nvSpPr>
        <p:spPr>
          <a:xfrm>
            <a:off x="0" y="4034951"/>
            <a:ext cx="12192000" cy="1843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zh-CN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歡呼稱頌直到永遠</a:t>
            </a: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  到永遠</a:t>
            </a:r>
            <a:br>
              <a:rPr lang="ja-JP" altLang="en-US" sz="500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Your church rejoicing forever and ever</a:t>
            </a:r>
          </a:p>
        </p:txBody>
      </p:sp>
    </p:spTree>
    <p:extLst>
      <p:ext uri="{BB962C8B-B14F-4D97-AF65-F5344CB8AC3E}">
        <p14:creationId xmlns:p14="http://schemas.microsoft.com/office/powerpoint/2010/main" val="376970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50346"/>
            <a:ext cx="12192000" cy="178609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  <a:t>自由敬拜</a:t>
            </a:r>
            <a:br>
              <a:rPr lang="en-US" altLang="zh-TW" sz="5000" dirty="0">
                <a:solidFill>
                  <a:srgbClr val="221714"/>
                </a:solidFill>
                <a:latin typeface="DFHei Std W9" charset="-120"/>
                <a:ea typeface="DFHei Std W9" charset="-120"/>
                <a:cs typeface="DFHei Std W9" charset="-120"/>
              </a:rPr>
            </a:br>
            <a:r>
              <a:rPr lang="en-US" sz="4000" spc="-100" dirty="0">
                <a:solidFill>
                  <a:srgbClr val="E1356A"/>
                </a:solidFill>
                <a:latin typeface="Helvetica 57 Condensed" charset="0"/>
                <a:ea typeface="Helvetica 57 Condensed" charset="0"/>
                <a:cs typeface="Helvetica 57 Condensed" charset="0"/>
              </a:rPr>
              <a:t> ( Free Worship ) </a:t>
            </a:r>
            <a:endParaRPr lang="en-US" sz="5400" spc="-100" dirty="0">
              <a:solidFill>
                <a:srgbClr val="E1356A"/>
              </a:solidFill>
              <a:latin typeface="Helvetica 57 Condensed" charset="0"/>
              <a:ea typeface="Helvetica 57 Condensed" charset="0"/>
              <a:cs typeface="Helvetica 57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61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3744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166</Words>
  <Application>Microsoft Macintosh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DFHei Std W12</vt:lpstr>
      <vt:lpstr>DFHei Std W7</vt:lpstr>
      <vt:lpstr>DFHei Std W9</vt:lpstr>
      <vt:lpstr>Arial</vt:lpstr>
      <vt:lpstr>Calibri</vt:lpstr>
      <vt:lpstr>Calibri Light</vt:lpstr>
      <vt:lpstr>Helvetica 57 Condensed</vt:lpstr>
      <vt:lpstr>Helvetica 67 Medium Condensed</vt:lpstr>
      <vt:lpstr>Helvetica 97 Black Condensed</vt:lpstr>
      <vt:lpstr>1_Office Theme</vt:lpstr>
      <vt:lpstr>讚美不停息 Rejoicing Forever</vt:lpstr>
      <vt:lpstr>尊貴的君王  全能大主宰 Great in majesty, Lord God Almighty</vt:lpstr>
      <vt:lpstr>昔在和永在  快來的君王 King who was and is, and who is to come</vt:lpstr>
      <vt:lpstr>你的奇妙慈愛高及諸天 Your love, oh Lord, reaches high as the heav’ns</vt:lpstr>
      <vt:lpstr>哈利路亞  哈利路亞 Hallelujah, hallelujah</vt:lpstr>
      <vt:lpstr>哈利路亞  哈利路亞 Hallelujah, hallelujah</vt:lpstr>
      <vt:lpstr>自由敬拜  ( Free Worship 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呼求你憐憫 I Cry Out for Mercy</dc:title>
  <dc:creator>Microsoft Office User</dc:creator>
  <cp:lastModifiedBy>Winston Hsiung</cp:lastModifiedBy>
  <cp:revision>21</cp:revision>
  <dcterms:created xsi:type="dcterms:W3CDTF">2020-03-25T18:06:14Z</dcterms:created>
  <dcterms:modified xsi:type="dcterms:W3CDTF">2020-07-31T20:42:36Z</dcterms:modified>
</cp:coreProperties>
</file>