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64" r:id="rId4"/>
    <p:sldId id="271" r:id="rId5"/>
    <p:sldId id="263" r:id="rId6"/>
    <p:sldId id="272" r:id="rId7"/>
    <p:sldId id="273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52"/>
    <p:restoredTop sz="95100"/>
  </p:normalViewPr>
  <p:slideViewPr>
    <p:cSldViewPr snapToGrid="0" snapToObjects="1">
      <p:cViewPr varScale="1">
        <p:scale>
          <a:sx n="115" d="100"/>
          <a:sy n="115" d="100"/>
        </p:scale>
        <p:origin x="224" y="2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讓全地</a:t>
            </a: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都</a:t>
            </a:r>
            <a:r>
              <a:rPr lang="zh-TW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聽見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So the Whole World May Know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施弘美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Tiffany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我要向主唱新歌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Sing a new song to the Lord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我要稱頌你的名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will praise His holy name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我要天天傳揚你救恩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Every day declare His saving grace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因你慈愛永常存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For Your love will never fail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因你信實到萬代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Faithfulness will still prevail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因你至高是萬王之王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King of kings, You reign as God most high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讓我們歡呼歌頌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Let us sing praise, rejoice so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讓全地都聽見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That the whole world may know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你行奇事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作為使我讚嘆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wondrous works, I marvel at Your deeds</a:t>
            </a:r>
          </a:p>
        </p:txBody>
      </p:sp>
    </p:spTree>
    <p:extLst>
      <p:ext uri="{BB962C8B-B14F-4D97-AF65-F5344CB8AC3E}">
        <p14:creationId xmlns:p14="http://schemas.microsoft.com/office/powerpoint/2010/main" val="17022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滿有恩典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滿有憐憫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Full of mercy, Your grace abounds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總是不叫我失去盼望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will always put my faith in You</a:t>
            </a:r>
          </a:p>
        </p:txBody>
      </p:sp>
    </p:spTree>
    <p:extLst>
      <p:ext uri="{BB962C8B-B14F-4D97-AF65-F5344CB8AC3E}">
        <p14:creationId xmlns:p14="http://schemas.microsoft.com/office/powerpoint/2010/main" val="354284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讓我們歡呼歌頌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Let us sing praise, rejoice so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讓全地都聽見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That the whole world may know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拯救我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是我力量盾牌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have saved me, You are my strength and shield</a:t>
            </a:r>
            <a:endParaRPr lang="en-US" sz="40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4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應允呼求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Answer my cry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使我心裡有能力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You fill my heart with strength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讚美你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讓全地都聽見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Praise Your name so the whole world may know</a:t>
            </a:r>
          </a:p>
        </p:txBody>
      </p:sp>
    </p:spTree>
    <p:extLst>
      <p:ext uri="{BB962C8B-B14F-4D97-AF65-F5344CB8AC3E}">
        <p14:creationId xmlns:p14="http://schemas.microsoft.com/office/powerpoint/2010/main" val="240477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258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讓全地都聽見 So the Whole World May Know</vt:lpstr>
      <vt:lpstr>我要向主唱新歌 Sing a new song to the Lord</vt:lpstr>
      <vt:lpstr>因你慈愛永常存 For Your love will never fail</vt:lpstr>
      <vt:lpstr>讓我們歡呼歌頌 Let us sing praise, rejoice so</vt:lpstr>
      <vt:lpstr>滿有恩典  滿有憐憫 Full of mercy, Your grace abounds</vt:lpstr>
      <vt:lpstr>讓我們歡呼歌頌 Let us sing praise, rejoice so</vt:lpstr>
      <vt:lpstr>應允呼求 Answer my cry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19</cp:revision>
  <dcterms:created xsi:type="dcterms:W3CDTF">2020-03-25T18:06:14Z</dcterms:created>
  <dcterms:modified xsi:type="dcterms:W3CDTF">2020-07-14T18:51:29Z</dcterms:modified>
</cp:coreProperties>
</file>