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62" r:id="rId3"/>
    <p:sldId id="271" r:id="rId4"/>
    <p:sldId id="273" r:id="rId5"/>
    <p:sldId id="275" r:id="rId6"/>
    <p:sldId id="276" r:id="rId7"/>
    <p:sldId id="264" r:id="rId8"/>
    <p:sldId id="268" r:id="rId9"/>
    <p:sldId id="27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714"/>
    <a:srgbClr val="E13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1"/>
    <p:restoredTop sz="95100"/>
  </p:normalViewPr>
  <p:slideViewPr>
    <p:cSldViewPr snapToGrid="0" snapToObjects="1">
      <p:cViewPr varScale="1">
        <p:scale>
          <a:sx n="128" d="100"/>
          <a:sy n="128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4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0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0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0976-BD55-2345-91B9-2A41E5BEAF64}" type="datetimeFigureOut">
              <a:rPr lang="en-US" smtClean="0"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72612"/>
            <a:ext cx="12192000" cy="2365334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221714"/>
                </a:solidFill>
                <a:latin typeface="DFHei Std W12" charset="-120"/>
                <a:ea typeface="DFHei Std W12" charset="-120"/>
                <a:cs typeface="DFHei Std W12" charset="-120"/>
              </a:rPr>
              <a:t>天上的敬拜</a:t>
            </a:r>
            <a:br>
              <a:rPr lang="en-US" altLang="zh-TW" dirty="0">
                <a:solidFill>
                  <a:srgbClr val="6F2B07"/>
                </a:solidFill>
                <a:latin typeface="DFHei Std W12" charset="-120"/>
                <a:ea typeface="DFHei Std W12" charset="-120"/>
                <a:cs typeface="DFHei Std W12" charset="-120"/>
              </a:rPr>
            </a:br>
            <a:r>
              <a:rPr lang="en-US" sz="4800" b="1" dirty="0">
                <a:solidFill>
                  <a:srgbClr val="E1356A"/>
                </a:solidFill>
                <a:latin typeface="Helvetica 97 Black Condensed" charset="0"/>
                <a:ea typeface="Helvetica 97 Black Condensed" charset="0"/>
                <a:cs typeface="Helvetica 97 Black Condensed" charset="0"/>
              </a:rPr>
              <a:t>Songs of Revelation</a:t>
            </a:r>
            <a:endParaRPr lang="en-US" b="1" dirty="0">
              <a:solidFill>
                <a:srgbClr val="E1356A"/>
              </a:solidFill>
              <a:latin typeface="Helvetica 97 Black Condensed" charset="0"/>
              <a:ea typeface="Helvetica 97 Black Condensed" charset="0"/>
              <a:cs typeface="Helvetica 97 Black Condensed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537946"/>
            <a:ext cx="12192000" cy="6438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詞曲: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簡谷芸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rPr>
              <a:t>Vicky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rPr>
              <a:t>Chien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rPr>
              <a:t> Ha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67 Medium Condensed" charset="0"/>
              <a:ea typeface="Helvetica 67 Medium Condensed" charset="0"/>
              <a:cs typeface="Helvetica 67 Medium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4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37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主</a:t>
            </a:r>
            <a: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</a:t>
            </a: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全能的神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Lord, Almighty</a:t>
            </a:r>
            <a:r>
              <a:rPr lang="zh-TW" alt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 </a:t>
            </a: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God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你的作為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何等奇妙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Oh how marvelous are Your deeds</a:t>
            </a:r>
          </a:p>
        </p:txBody>
      </p:sp>
    </p:spTree>
    <p:extLst>
      <p:ext uri="{BB962C8B-B14F-4D97-AF65-F5344CB8AC3E}">
        <p14:creationId xmlns:p14="http://schemas.microsoft.com/office/powerpoint/2010/main" val="37900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萬世之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王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Great Lord of all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你的道路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公義真實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Righteous and true are all Your ways</a:t>
            </a:r>
          </a:p>
        </p:txBody>
      </p:sp>
    </p:spTree>
    <p:extLst>
      <p:ext uri="{BB962C8B-B14F-4D97-AF65-F5344CB8AC3E}">
        <p14:creationId xmlns:p14="http://schemas.microsoft.com/office/powerpoint/2010/main" val="220375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昔在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今在  永在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From beginning to end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榮耀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尊貴  聖潔神羔羊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Glory, honor unto the Lamb</a:t>
            </a:r>
          </a:p>
        </p:txBody>
      </p:sp>
    </p:spTree>
    <p:extLst>
      <p:ext uri="{BB962C8B-B14F-4D97-AF65-F5344CB8AC3E}">
        <p14:creationId xmlns:p14="http://schemas.microsoft.com/office/powerpoint/2010/main" val="308408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萬有跪拜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And all shall bow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主已作王直到永遠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To the King who reigns forevermore</a:t>
            </a:r>
          </a:p>
        </p:txBody>
      </p:sp>
    </p:spTree>
    <p:extLst>
      <p:ext uri="{BB962C8B-B14F-4D97-AF65-F5344CB8AC3E}">
        <p14:creationId xmlns:p14="http://schemas.microsoft.com/office/powerpoint/2010/main" val="351639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聖哉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聖哉  聖哉  聖哉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Holy, holy, holy, holy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唯有你是配得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尊榮與讚美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 alone are worthy to receive our praise</a:t>
            </a:r>
          </a:p>
        </p:txBody>
      </p:sp>
    </p:spTree>
    <p:extLst>
      <p:ext uri="{BB962C8B-B14F-4D97-AF65-F5344CB8AC3E}">
        <p14:creationId xmlns:p14="http://schemas.microsoft.com/office/powerpoint/2010/main" val="395348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57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榮耀  榮耀  榮耀  榮耀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Glory, glory, glory, glory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892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救恩都屬你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權柄都屬你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Yours the power, Yours the glory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4034951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能力都歸至高神</a:t>
            </a:r>
            <a:b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Yours the salvation, Lord most high</a:t>
            </a:r>
          </a:p>
        </p:txBody>
      </p:sp>
    </p:spTree>
    <p:extLst>
      <p:ext uri="{BB962C8B-B14F-4D97-AF65-F5344CB8AC3E}">
        <p14:creationId xmlns:p14="http://schemas.microsoft.com/office/powerpoint/2010/main" val="257492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50346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哈利路亞</a:t>
            </a:r>
            <a:b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 Hallelujah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1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50346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自由敬拜</a:t>
            </a:r>
            <a:b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 ( Free Worship ) 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434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188</Words>
  <Application>Microsoft Macintosh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DFHei Std W12</vt:lpstr>
      <vt:lpstr>DFHei Std W7</vt:lpstr>
      <vt:lpstr>DFHei Std W9</vt:lpstr>
      <vt:lpstr>Arial</vt:lpstr>
      <vt:lpstr>Calibri</vt:lpstr>
      <vt:lpstr>Calibri Light</vt:lpstr>
      <vt:lpstr>Helvetica 57 Condensed</vt:lpstr>
      <vt:lpstr>Helvetica 67 Medium Condensed</vt:lpstr>
      <vt:lpstr>Helvetica 97 Black Condensed</vt:lpstr>
      <vt:lpstr>1_Office Theme</vt:lpstr>
      <vt:lpstr>天上的敬拜 Songs of Revelation</vt:lpstr>
      <vt:lpstr>主  全能的神 Lord, Almighty God</vt:lpstr>
      <vt:lpstr>萬世之王 Great Lord of all</vt:lpstr>
      <vt:lpstr>昔在  今在  永在 From beginning to end</vt:lpstr>
      <vt:lpstr>萬有跪拜 And all shall bow</vt:lpstr>
      <vt:lpstr>聖哉  聖哉  聖哉  聖哉 Holy, holy, holy, holy</vt:lpstr>
      <vt:lpstr>榮耀  榮耀  榮耀  榮耀 Glory, glory, glory, glory</vt:lpstr>
      <vt:lpstr>哈利路亞  Hallelujah</vt:lpstr>
      <vt:lpstr>自由敬拜  ( Free Worship 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呼求你憐憫 I Cry Out for Mercy</dc:title>
  <dc:creator>Microsoft Office User</dc:creator>
  <cp:lastModifiedBy>Winston Hsiung</cp:lastModifiedBy>
  <cp:revision>24</cp:revision>
  <dcterms:created xsi:type="dcterms:W3CDTF">2020-03-25T18:06:14Z</dcterms:created>
  <dcterms:modified xsi:type="dcterms:W3CDTF">2020-07-24T18:58:17Z</dcterms:modified>
</cp:coreProperties>
</file>