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71" r:id="rId4"/>
    <p:sldId id="278" r:id="rId5"/>
    <p:sldId id="279" r:id="rId6"/>
    <p:sldId id="273" r:id="rId7"/>
    <p:sldId id="280" r:id="rId8"/>
    <p:sldId id="275" r:id="rId9"/>
    <p:sldId id="281" r:id="rId10"/>
    <p:sldId id="27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95100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是</a:t>
            </a:r>
            <a:r>
              <a:rPr lang="zh-TW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  </a:t>
            </a: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你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It’s You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李家怡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Maria Lee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4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是你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領我出死蔭的幽谷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It’s You who led me out of the darkness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是你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帶我進豐盛的道路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It’s You who brought me into Your fullness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如今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你領我生命的腳步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now, You lead each step of the way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主耶穌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是我一生的愛慕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 Jesus, I’ll love You all of my days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是你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</a:t>
            </a: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讓軟弱得著剛強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It’s You, in You the weak become strong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是你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讓灰心得著盼望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It’s You, You give hope when hope is gone</a:t>
            </a:r>
          </a:p>
        </p:txBody>
      </p:sp>
    </p:spTree>
    <p:extLst>
      <p:ext uri="{BB962C8B-B14F-4D97-AF65-F5344CB8AC3E}">
        <p14:creationId xmlns:p14="http://schemas.microsoft.com/office/powerpoint/2010/main" val="328884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是你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</a:t>
            </a: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叫萬物伏在你腳前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It’s You, creation bows down before You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萬主之主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萬王之王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Oh King of kings and Lord of lords</a:t>
            </a:r>
          </a:p>
        </p:txBody>
      </p:sp>
    </p:spTree>
    <p:extLst>
      <p:ext uri="{BB962C8B-B14F-4D97-AF65-F5344CB8AC3E}">
        <p14:creationId xmlns:p14="http://schemas.microsoft.com/office/powerpoint/2010/main" val="423201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我要舉雙手來敬拜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來降服於你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lift my hands up in worship, surrender my all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叫我全人投入你愛的懷裡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 wrap me completely in Your loving arms</a:t>
            </a:r>
          </a:p>
        </p:txBody>
      </p:sp>
    </p:spTree>
    <p:extLst>
      <p:ext uri="{BB962C8B-B14F-4D97-AF65-F5344CB8AC3E}">
        <p14:creationId xmlns:p14="http://schemas.microsoft.com/office/powerpoint/2010/main" val="308408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我要一生一世尊崇你聖名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give all my days, Lord, to worship Your name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使我活出神的榮耀  是你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live out Your glory, Oh Lord, it’s You</a:t>
            </a:r>
          </a:p>
        </p:txBody>
      </p:sp>
    </p:spTree>
    <p:extLst>
      <p:ext uri="{BB962C8B-B14F-4D97-AF65-F5344CB8AC3E}">
        <p14:creationId xmlns:p14="http://schemas.microsoft.com/office/powerpoint/2010/main" val="286504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你是我永遠的主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是我的山寨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 are forever my Lord, You are my fortress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靈 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我心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堅定於你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My heart and soul hold fast to You</a:t>
            </a:r>
          </a:p>
        </p:txBody>
      </p:sp>
    </p:spTree>
    <p:extLst>
      <p:ext uri="{BB962C8B-B14F-4D97-AF65-F5344CB8AC3E}">
        <p14:creationId xmlns:p14="http://schemas.microsoft.com/office/powerpoint/2010/main" val="351639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你是我永遠的主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</a:t>
            </a: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我要讚美你名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 are forever my Lord</a:t>
            </a:r>
            <a:r>
              <a:rPr lang="zh-TW" alt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</a:t>
            </a:r>
            <a:r>
              <a:rPr lang="en-US" altLang="zh-TW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I lift up Your name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你是我生命的確據  我的確據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My life’s foundation is in You, it is in You </a:t>
            </a:r>
          </a:p>
        </p:txBody>
      </p:sp>
    </p:spTree>
    <p:extLst>
      <p:ext uri="{BB962C8B-B14F-4D97-AF65-F5344CB8AC3E}">
        <p14:creationId xmlns:p14="http://schemas.microsoft.com/office/powerpoint/2010/main" val="33824588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320</Words>
  <Application>Microsoft Macintosh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是  你 It’s You</vt:lpstr>
      <vt:lpstr>是你  領我出死蔭的幽谷 It’s You who led me out of the darkness</vt:lpstr>
      <vt:lpstr>如今  你領我生命的腳步 And now, You lead each step of the way</vt:lpstr>
      <vt:lpstr>是你  讓軟弱得著剛強 It’s You, in You the weak become strong</vt:lpstr>
      <vt:lpstr>是你  叫萬物伏在你腳前 It’s You, creation bows down before You</vt:lpstr>
      <vt:lpstr>我要舉雙手來敬拜  來降服於你 I lift my hands up in worship, surrender my all</vt:lpstr>
      <vt:lpstr>我要一生一世尊崇你聖名 I give all my days, Lord, to worship Your name</vt:lpstr>
      <vt:lpstr>你是我永遠的主  是我的山寨 You are forever my Lord, You are my fortress</vt:lpstr>
      <vt:lpstr>你是我永遠的主  我要讚美你名 You are forever my Lord and I lift up Your name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26</cp:revision>
  <dcterms:created xsi:type="dcterms:W3CDTF">2020-03-25T18:06:14Z</dcterms:created>
  <dcterms:modified xsi:type="dcterms:W3CDTF">2020-07-03T03:17:07Z</dcterms:modified>
</cp:coreProperties>
</file>