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62" r:id="rId3"/>
    <p:sldId id="282" r:id="rId4"/>
    <p:sldId id="271" r:id="rId5"/>
    <p:sldId id="264" r:id="rId6"/>
    <p:sldId id="273" r:id="rId7"/>
    <p:sldId id="275" r:id="rId8"/>
    <p:sldId id="277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1714"/>
    <a:srgbClr val="E13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61"/>
    <p:restoredTop sz="95100"/>
  </p:normalViewPr>
  <p:slideViewPr>
    <p:cSldViewPr snapToGrid="0" snapToObjects="1">
      <p:cViewPr varScale="1">
        <p:scale>
          <a:sx n="128" d="100"/>
          <a:sy n="128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4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1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5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9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7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0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2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7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0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20976-BD55-2345-91B9-2A41E5BEAF64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8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72612"/>
            <a:ext cx="12192000" cy="2365334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221714"/>
                </a:solidFill>
                <a:latin typeface="DFHei Std W12" charset="-120"/>
                <a:ea typeface="DFHei Std W12" charset="-120"/>
                <a:cs typeface="DFHei Std W12" charset="-120"/>
              </a:rPr>
              <a:t>我心渴望</a:t>
            </a:r>
            <a:br>
              <a:rPr lang="en-US" altLang="zh-TW" dirty="0">
                <a:solidFill>
                  <a:srgbClr val="6F2B07"/>
                </a:solidFill>
                <a:latin typeface="DFHei Std W12" charset="-120"/>
                <a:ea typeface="DFHei Std W12" charset="-120"/>
                <a:cs typeface="DFHei Std W12" charset="-120"/>
              </a:rPr>
            </a:br>
            <a:r>
              <a:rPr lang="en-US" sz="4800" b="1" dirty="0">
                <a:solidFill>
                  <a:srgbClr val="E1356A"/>
                </a:solidFill>
                <a:latin typeface="Helvetica 97 Black Condensed" charset="0"/>
                <a:ea typeface="Helvetica 97 Black Condensed" charset="0"/>
                <a:cs typeface="Helvetica 97 Black Condensed" charset="0"/>
              </a:rPr>
              <a:t>My Heart Longs to Come </a:t>
            </a:r>
            <a:endParaRPr lang="en-US" b="1" dirty="0">
              <a:solidFill>
                <a:srgbClr val="E1356A"/>
              </a:solidFill>
              <a:latin typeface="Helvetica 97 Black Condensed" charset="0"/>
              <a:ea typeface="Helvetica 97 Black Condensed" charset="0"/>
              <a:cs typeface="Helvetica 97 Black Condensed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4537946"/>
            <a:ext cx="12192000" cy="64380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詞曲: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施弘美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67 Medium Condensed" charset="0"/>
                <a:ea typeface="Helvetica 67 Medium Condensed" charset="0"/>
                <a:cs typeface="Helvetica 67 Medium Condensed" charset="0"/>
              </a:rPr>
              <a:t>Tiffany Wang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67 Medium Condensed" charset="0"/>
              <a:ea typeface="Helvetica 67 Medium Condensed" charset="0"/>
              <a:cs typeface="Helvetica 67 Medium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4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我心渴望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進入你的同在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My heart longs to come into Your presence, Lord 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活水江河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來湧流</a:t>
            </a:r>
            <a:endParaRPr lang="en-US" altLang="zh-CN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Living waters flow on me</a:t>
            </a:r>
          </a:p>
        </p:txBody>
      </p:sp>
    </p:spTree>
    <p:extLst>
      <p:ext uri="{BB962C8B-B14F-4D97-AF65-F5344CB8AC3E}">
        <p14:creationId xmlns:p14="http://schemas.microsoft.com/office/powerpoint/2010/main" val="37900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我心渴望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進入你的同在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My heart longs to come into Your presence, Lord 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聖靈恩雨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澆灌我心</a:t>
            </a:r>
            <a:endParaRPr lang="en-US" altLang="zh-CN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Spirit rain down Your grace on me</a:t>
            </a:r>
          </a:p>
        </p:txBody>
      </p:sp>
    </p:spTree>
    <p:extLst>
      <p:ext uri="{BB962C8B-B14F-4D97-AF65-F5344CB8AC3E}">
        <p14:creationId xmlns:p14="http://schemas.microsoft.com/office/powerpoint/2010/main" val="28994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求你充滿我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改變我生命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Come and fill me, Lord, oh make my life new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我要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更多像你</a:t>
            </a:r>
            <a:r>
              <a:rPr lang="en-US" altLang="zh-TW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更多愛你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To be made more like You, fully love You</a:t>
            </a:r>
          </a:p>
        </p:txBody>
      </p:sp>
    </p:spTree>
    <p:extLst>
      <p:ext uri="{BB962C8B-B14F-4D97-AF65-F5344CB8AC3E}">
        <p14:creationId xmlns:p14="http://schemas.microsoft.com/office/powerpoint/2010/main" val="2203750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57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使我得見你的榮耀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Show Your glory, Lord, oh let me 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89264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更深認識你</a:t>
            </a:r>
            <a:endParaRPr lang="en-US" altLang="zh-CN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Know You through and through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6C40810-15F3-7040-9AE5-B061F6250C4F}"/>
              </a:ext>
            </a:extLst>
          </p:cNvPr>
          <p:cNvSpPr txBox="1">
            <a:spLocks/>
          </p:cNvSpPr>
          <p:nvPr/>
        </p:nvSpPr>
        <p:spPr>
          <a:xfrm>
            <a:off x="0" y="4034951"/>
            <a:ext cx="12192000" cy="18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221714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保守我的心</a:t>
            </a:r>
            <a:r>
              <a:rPr kumimoji="0" lang="zh-TW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221714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  永不離開你</a:t>
            </a:r>
            <a:br>
              <a:rPr kumimoji="0" lang="ja-JP" altLang="en-US" sz="5000" b="0" i="0" u="none" strike="noStrike" kern="1200" cap="none" spc="0" normalizeH="0" baseline="0" noProof="0">
                <a:ln>
                  <a:noFill/>
                </a:ln>
                <a:solidFill>
                  <a:srgbClr val="221714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</a:b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rgbClr val="E1356A"/>
                </a:solidFill>
                <a:effectLst/>
                <a:uLnTx/>
                <a:uFillTx/>
                <a:latin typeface="Helvetica 57 Condensed" charset="0"/>
                <a:ea typeface="Helvetica 57 Condensed" charset="0"/>
                <a:cs typeface="Helvetica 57 Condensed" charset="0"/>
              </a:rPr>
              <a:t>You guard my heart, don’t even let me go</a:t>
            </a:r>
          </a:p>
        </p:txBody>
      </p:sp>
    </p:spTree>
    <p:extLst>
      <p:ext uri="{BB962C8B-B14F-4D97-AF65-F5344CB8AC3E}">
        <p14:creationId xmlns:p14="http://schemas.microsoft.com/office/powerpoint/2010/main" val="2831333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求你吸引我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更多親近你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Draw me close to You and I will follow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我要快跑跟隨  緊緊跟隨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Running in Your footsteps, ever nearer</a:t>
            </a:r>
          </a:p>
        </p:txBody>
      </p:sp>
    </p:spTree>
    <p:extLst>
      <p:ext uri="{BB962C8B-B14F-4D97-AF65-F5344CB8AC3E}">
        <p14:creationId xmlns:p14="http://schemas.microsoft.com/office/powerpoint/2010/main" val="3084087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在你同在中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有生命泉源湧流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In Your presence springs of living water overflow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在這泉源  我歡然取水</a:t>
            </a:r>
            <a:endParaRPr lang="en-US" altLang="zh-TW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With joy I come and drink my fill of You</a:t>
            </a:r>
          </a:p>
        </p:txBody>
      </p:sp>
    </p:spTree>
    <p:extLst>
      <p:ext uri="{BB962C8B-B14F-4D97-AF65-F5344CB8AC3E}">
        <p14:creationId xmlns:p14="http://schemas.microsoft.com/office/powerpoint/2010/main" val="3516390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50346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自由敬拜</a:t>
            </a:r>
            <a:br>
              <a:rPr lang="en-US" altLang="zh-TW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 ( Free Worship ) 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143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3744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238</Words>
  <Application>Microsoft Macintosh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DFHei Std W12</vt:lpstr>
      <vt:lpstr>DFHei Std W7</vt:lpstr>
      <vt:lpstr>DFHei Std W9</vt:lpstr>
      <vt:lpstr>Arial</vt:lpstr>
      <vt:lpstr>Calibri</vt:lpstr>
      <vt:lpstr>Calibri Light</vt:lpstr>
      <vt:lpstr>Helvetica 57 Condensed</vt:lpstr>
      <vt:lpstr>Helvetica 67 Medium Condensed</vt:lpstr>
      <vt:lpstr>Helvetica 97 Black Condensed</vt:lpstr>
      <vt:lpstr>1_Office Theme</vt:lpstr>
      <vt:lpstr>我心渴望 My Heart Longs to Come </vt:lpstr>
      <vt:lpstr>我心渴望  進入你的同在 My heart longs to come into Your presence, Lord </vt:lpstr>
      <vt:lpstr>我心渴望  進入你的同在 My heart longs to come into Your presence, Lord </vt:lpstr>
      <vt:lpstr>求你充滿我  改變我生命 Come and fill me, Lord, oh make my life new</vt:lpstr>
      <vt:lpstr>使我得見你的榮耀 Show Your glory, Lord, oh let me </vt:lpstr>
      <vt:lpstr>求你吸引我  更多親近你 Draw me close to You and I will follow</vt:lpstr>
      <vt:lpstr>在你同在中  有生命泉源湧流 In Your presence springs of living water overflow</vt:lpstr>
      <vt:lpstr>自由敬拜  ( Free Worship 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呼求你憐憫 I Cry Out for Mercy</dc:title>
  <dc:creator>Microsoft Office User</dc:creator>
  <cp:lastModifiedBy>Winston Hsiung</cp:lastModifiedBy>
  <cp:revision>29</cp:revision>
  <dcterms:created xsi:type="dcterms:W3CDTF">2020-03-25T18:06:14Z</dcterms:created>
  <dcterms:modified xsi:type="dcterms:W3CDTF">2020-07-14T18:58:29Z</dcterms:modified>
</cp:coreProperties>
</file>