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62" r:id="rId3"/>
    <p:sldId id="264" r:id="rId4"/>
    <p:sldId id="263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714"/>
    <a:srgbClr val="E13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1"/>
    <p:restoredTop sz="95100"/>
  </p:normalViewPr>
  <p:slideViewPr>
    <p:cSldViewPr snapToGrid="0" snapToObjects="1">
      <p:cViewPr varScale="1">
        <p:scale>
          <a:sx n="128" d="100"/>
          <a:sy n="128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4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1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0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0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0976-BD55-2345-91B9-2A41E5BEAF6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72612"/>
            <a:ext cx="12192000" cy="2365334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221714"/>
                </a:solidFill>
                <a:latin typeface="DFHei Std W12" charset="-120"/>
                <a:ea typeface="DFHei Std W12" charset="-120"/>
                <a:cs typeface="DFHei Std W12" charset="-120"/>
              </a:rPr>
              <a:t>呼求你憐憫</a:t>
            </a:r>
            <a:br>
              <a:rPr lang="en-US" altLang="zh-TW" dirty="0">
                <a:solidFill>
                  <a:srgbClr val="6F2B07"/>
                </a:solidFill>
                <a:latin typeface="DFHei Std W12" charset="-120"/>
                <a:ea typeface="DFHei Std W12" charset="-120"/>
                <a:cs typeface="DFHei Std W12" charset="-120"/>
              </a:rPr>
            </a:br>
            <a:r>
              <a:rPr lang="en-US" sz="4800" b="1" dirty="0">
                <a:solidFill>
                  <a:srgbClr val="E1356A"/>
                </a:solidFill>
                <a:latin typeface="Helvetica 97 Black Condensed" charset="0"/>
                <a:ea typeface="Helvetica 97 Black Condensed" charset="0"/>
                <a:cs typeface="Helvetica 97 Black Condensed" charset="0"/>
              </a:rPr>
              <a:t>I Cry Out for Mercy</a:t>
            </a:r>
            <a:endParaRPr lang="en-US" b="1" dirty="0">
              <a:solidFill>
                <a:srgbClr val="E1356A"/>
              </a:solidFill>
              <a:latin typeface="Helvetica 97 Black Condensed" charset="0"/>
              <a:ea typeface="Helvetica 97 Black Condensed" charset="0"/>
              <a:cs typeface="Helvetica 97 Black Condensed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537946"/>
            <a:ext cx="12192000" cy="64380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詞曲: 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施弘美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7 Medium Condensed" charset="0"/>
                <a:ea typeface="Helvetica 67 Medium Condensed" charset="0"/>
                <a:cs typeface="Helvetica 67 Medium Condensed" charset="0"/>
              </a:rPr>
              <a:t>Tiffany Wang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67 Medium Condensed" charset="0"/>
              <a:ea typeface="Helvetica 67 Medium Condensed" charset="0"/>
              <a:cs typeface="Helvetica 67 Medium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4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57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你知道我的軟弱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 know my every weakness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89264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你用聖靈的大能來堅固我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So Your Holy Spirit comes to strengthen me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C40810-15F3-7040-9AE5-B061F6250C4F}"/>
              </a:ext>
            </a:extLst>
          </p:cNvPr>
          <p:cNvSpPr txBox="1">
            <a:spLocks/>
          </p:cNvSpPr>
          <p:nvPr/>
        </p:nvSpPr>
        <p:spPr>
          <a:xfrm>
            <a:off x="0" y="4034951"/>
            <a:ext cx="12192000" cy="18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你的恩惠和慈愛為我預備</a:t>
            </a:r>
            <a:b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Your grace and loving kindness wait here for me</a:t>
            </a:r>
          </a:p>
        </p:txBody>
      </p:sp>
    </p:spTree>
    <p:extLst>
      <p:ext uri="{BB962C8B-B14F-4D97-AF65-F5344CB8AC3E}">
        <p14:creationId xmlns:p14="http://schemas.microsoft.com/office/powerpoint/2010/main" val="37900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57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你信實極其廣大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How great Your faithfulness, Lord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89264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你的憐憫不致斷絕 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</a:t>
            </a: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滿有恩典 </a:t>
            </a:r>
            <a:endParaRPr lang="en-US" altLang="ja-JP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And Your mercy never fails, Your grace overflows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C40810-15F3-7040-9AE5-B061F6250C4F}"/>
              </a:ext>
            </a:extLst>
          </p:cNvPr>
          <p:cNvSpPr txBox="1">
            <a:spLocks/>
          </p:cNvSpPr>
          <p:nvPr/>
        </p:nvSpPr>
        <p:spPr>
          <a:xfrm>
            <a:off x="0" y="4034951"/>
            <a:ext cx="12192000" cy="18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我尋求你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</a:t>
            </a: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仰望你的榮面</a:t>
            </a:r>
            <a:b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 seek to look upon Your glorious face</a:t>
            </a:r>
          </a:p>
        </p:txBody>
      </p:sp>
    </p:spTree>
    <p:extLst>
      <p:ext uri="{BB962C8B-B14F-4D97-AF65-F5344CB8AC3E}">
        <p14:creationId xmlns:p14="http://schemas.microsoft.com/office/powerpoint/2010/main" val="257492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3869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我呼求你憐憫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 cry out for mercy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27817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我呼求你恩典 </a:t>
            </a:r>
            <a:endParaRPr lang="en-US" altLang="ja-JP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 cry out for grace</a:t>
            </a:r>
            <a:r>
              <a:rPr lang="en-US" sz="4000" spc="-10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, oh </a:t>
            </a: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Lord</a:t>
            </a:r>
          </a:p>
        </p:txBody>
      </p:sp>
    </p:spTree>
    <p:extLst>
      <p:ext uri="{BB962C8B-B14F-4D97-AF65-F5344CB8AC3E}">
        <p14:creationId xmlns:p14="http://schemas.microsoft.com/office/powerpoint/2010/main" val="354284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3869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我抓住你應許</a:t>
            </a:r>
            <a:r>
              <a:rPr lang="en-US" altLang="zh-TW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</a:t>
            </a: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堅定倚靠你</a:t>
            </a:r>
            <a:br>
              <a:rPr lang="en-US" altLang="ja-JP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Your mercy has triumphed</a:t>
            </a:r>
            <a:r>
              <a:rPr lang="zh-TW" altLang="en-US" sz="4000" spc="-10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 </a:t>
            </a:r>
            <a:r>
              <a:rPr lang="en-US" altLang="zh-TW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over Your judgment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27817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憐憫原是向審判誇勝</a:t>
            </a:r>
            <a:endParaRPr lang="en-US" altLang="ja-JP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 stand upon Your promises, Lord</a:t>
            </a:r>
          </a:p>
        </p:txBody>
      </p:sp>
    </p:spTree>
    <p:extLst>
      <p:ext uri="{BB962C8B-B14F-4D97-AF65-F5344CB8AC3E}">
        <p14:creationId xmlns:p14="http://schemas.microsoft.com/office/powerpoint/2010/main" val="219794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3869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我呼求你憐憫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 cry out for mercy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27817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我呼求你恩典 </a:t>
            </a:r>
            <a:endParaRPr lang="en-US" altLang="ja-JP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 cry out for grace, oh Lord</a:t>
            </a:r>
          </a:p>
        </p:txBody>
      </p:sp>
    </p:spTree>
    <p:extLst>
      <p:ext uri="{BB962C8B-B14F-4D97-AF65-F5344CB8AC3E}">
        <p14:creationId xmlns:p14="http://schemas.microsoft.com/office/powerpoint/2010/main" val="175832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3869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你同在不離開  聖靈扶持我</a:t>
            </a:r>
            <a:br>
              <a:rPr lang="en-US" sz="5000" b="1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For You’re my salvation,</a:t>
            </a:r>
            <a:r>
              <a:rPr lang="zh-TW" alt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 </a:t>
            </a:r>
            <a:r>
              <a:rPr lang="en-US" altLang="zh-TW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You`ll never leave me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27817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你是我拯救 </a:t>
            </a:r>
            <a:endParaRPr lang="en-US" altLang="ja-JP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Your Spirit sustains</a:t>
            </a:r>
          </a:p>
        </p:txBody>
      </p:sp>
    </p:spTree>
    <p:extLst>
      <p:ext uri="{BB962C8B-B14F-4D97-AF65-F5344CB8AC3E}">
        <p14:creationId xmlns:p14="http://schemas.microsoft.com/office/powerpoint/2010/main" val="220669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50346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自由敬拜</a:t>
            </a:r>
            <a:br>
              <a:rPr lang="en-US" altLang="zh-TW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 ( Free Worship ) 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1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3744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223</Words>
  <Application>Microsoft Macintosh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DFHei Std W12</vt:lpstr>
      <vt:lpstr>DFHei Std W7</vt:lpstr>
      <vt:lpstr>DFHei Std W9</vt:lpstr>
      <vt:lpstr>Arial</vt:lpstr>
      <vt:lpstr>Calibri</vt:lpstr>
      <vt:lpstr>Calibri Light</vt:lpstr>
      <vt:lpstr>Helvetica 57 Condensed</vt:lpstr>
      <vt:lpstr>Helvetica 67 Medium Condensed</vt:lpstr>
      <vt:lpstr>Helvetica 97 Black Condensed</vt:lpstr>
      <vt:lpstr>1_Office Theme</vt:lpstr>
      <vt:lpstr>呼求你憐憫 I Cry Out for Mercy</vt:lpstr>
      <vt:lpstr>你知道我的軟弱 You know my every weakness</vt:lpstr>
      <vt:lpstr>你信實極其廣大 How great Your faithfulness, Lord</vt:lpstr>
      <vt:lpstr>我呼求你憐憫 I cry out for mercy</vt:lpstr>
      <vt:lpstr>我抓住你應許  堅定倚靠你 Your mercy has triumphed over Your judgment</vt:lpstr>
      <vt:lpstr>我呼求你憐憫 I cry out for mercy</vt:lpstr>
      <vt:lpstr>你同在不離開  聖靈扶持我 For You’re my salvation, You`ll never leave me</vt:lpstr>
      <vt:lpstr>自由敬拜  ( Free Worship 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呼求你憐憫 I Cry Out for Mercy</dc:title>
  <dc:creator>Microsoft Office User</dc:creator>
  <cp:lastModifiedBy>Winston Hsiung</cp:lastModifiedBy>
  <cp:revision>13</cp:revision>
  <dcterms:created xsi:type="dcterms:W3CDTF">2020-03-25T18:06:14Z</dcterms:created>
  <dcterms:modified xsi:type="dcterms:W3CDTF">2020-06-23T00:55:23Z</dcterms:modified>
</cp:coreProperties>
</file>