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0" r:id="rId2"/>
    <p:sldId id="262" r:id="rId3"/>
    <p:sldId id="282" r:id="rId4"/>
    <p:sldId id="271" r:id="rId5"/>
    <p:sldId id="264" r:id="rId6"/>
    <p:sldId id="277" r:id="rId7"/>
    <p:sldId id="26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1714"/>
    <a:srgbClr val="E135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61"/>
    <p:restoredTop sz="95100"/>
  </p:normalViewPr>
  <p:slideViewPr>
    <p:cSldViewPr snapToGrid="0" snapToObjects="1">
      <p:cViewPr varScale="1">
        <p:scale>
          <a:sx n="128" d="100"/>
          <a:sy n="128" d="100"/>
        </p:scale>
        <p:origin x="2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5/18/20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41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5/18/20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18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5/18/20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451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5/18/20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696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5/18/20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971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5/18/20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208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5/18/20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24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5/18/20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22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5/18/20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481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5/18/20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978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5/18/20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903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20976-BD55-2345-91B9-2A41E5BEAF64}" type="datetimeFigureOut">
              <a:rPr lang="en-US" smtClean="0"/>
              <a:t>5/18/20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86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72612"/>
            <a:ext cx="12192000" cy="2365334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dirty="0">
                <a:solidFill>
                  <a:srgbClr val="221714"/>
                </a:solidFill>
                <a:latin typeface="DFHei Std W12" charset="-120"/>
                <a:ea typeface="DFHei Std W12" charset="-120"/>
                <a:cs typeface="DFHei Std W12" charset="-120"/>
              </a:rPr>
              <a:t>感謝耶穌</a:t>
            </a:r>
            <a:br>
              <a:rPr lang="en-US" altLang="zh-TW" dirty="0">
                <a:solidFill>
                  <a:srgbClr val="6F2B07"/>
                </a:solidFill>
                <a:latin typeface="DFHei Std W12" charset="-120"/>
                <a:ea typeface="DFHei Std W12" charset="-120"/>
                <a:cs typeface="DFHei Std W12" charset="-120"/>
              </a:rPr>
            </a:br>
            <a:r>
              <a:rPr lang="en-US" sz="4800" b="1" dirty="0">
                <a:solidFill>
                  <a:srgbClr val="E1356A"/>
                </a:solidFill>
                <a:latin typeface="Helvetica 97 Black Condensed" charset="0"/>
                <a:ea typeface="Helvetica 97 Black Condensed" charset="0"/>
                <a:cs typeface="Helvetica 97 Black Condensed" charset="0"/>
              </a:rPr>
              <a:t>Thank You, Jesus</a:t>
            </a:r>
            <a:endParaRPr lang="en-US" b="1" dirty="0">
              <a:solidFill>
                <a:srgbClr val="E1356A"/>
              </a:solidFill>
              <a:latin typeface="Helvetica 97 Black Condensed" charset="0"/>
              <a:ea typeface="Helvetica 97 Black Condensed" charset="0"/>
              <a:cs typeface="Helvetica 97 Black Condensed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0" y="4537946"/>
            <a:ext cx="12192000" cy="64380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DFHei Std W7" charset="-120"/>
                <a:ea typeface="DFHei Std W7" charset="-120"/>
                <a:cs typeface="DFHei Std W7" charset="-120"/>
              </a:rPr>
              <a:t>詞曲: 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DFHei Std W7" charset="-120"/>
                <a:ea typeface="DFHei Std W7" charset="-120"/>
                <a:cs typeface="DFHei Std W7" charset="-120"/>
              </a:rPr>
              <a:t>施弘美</a:t>
            </a: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DFHei Std W7" charset="-120"/>
                <a:ea typeface="DFHei Std W7" charset="-120"/>
                <a:cs typeface="DFHei Std W7" charset="-120"/>
              </a:rPr>
              <a:t> 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67 Medium Condensed" charset="0"/>
                <a:ea typeface="Helvetica 67 Medium Condensed" charset="0"/>
                <a:cs typeface="Helvetica 67 Medium Condensed" charset="0"/>
              </a:rPr>
              <a:t>Tiffany Wang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67 Medium Condensed" charset="0"/>
              <a:ea typeface="Helvetica 67 Medium Condensed" charset="0"/>
              <a:cs typeface="Helvetica 67 Medium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646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42907"/>
            <a:ext cx="12192000" cy="1786093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感謝耶穌  為我受死</a:t>
            </a:r>
            <a:br>
              <a:rPr lang="en-US" sz="5000" b="1" dirty="0">
                <a:solidFill>
                  <a:srgbClr val="6F2B07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Thank You, Jesus, that You died for me</a:t>
            </a:r>
            <a:endParaRPr lang="en-US" sz="5400" spc="-100" dirty="0">
              <a:solidFill>
                <a:srgbClr val="E1356A"/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65125"/>
            <a:ext cx="12192000" cy="18437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感謝耶穌  為我</a:t>
            </a:r>
            <a:r>
              <a:rPr lang="zh-CN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付上代價</a:t>
            </a:r>
            <a:endParaRPr lang="en-US" altLang="zh-TW" sz="5000" dirty="0">
              <a:solidFill>
                <a:srgbClr val="221714"/>
              </a:solidFill>
              <a:latin typeface="DFHei Std W9" charset="-120"/>
              <a:ea typeface="DFHei Std W9" charset="-120"/>
              <a:cs typeface="DFHei Std W9" charset="-12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Thank You, Jesus, that You paid my ransom</a:t>
            </a:r>
          </a:p>
        </p:txBody>
      </p:sp>
    </p:spTree>
    <p:extLst>
      <p:ext uri="{BB962C8B-B14F-4D97-AF65-F5344CB8AC3E}">
        <p14:creationId xmlns:p14="http://schemas.microsoft.com/office/powerpoint/2010/main" val="379001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42907"/>
            <a:ext cx="12192000" cy="1786093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因你受刑罰</a:t>
            </a: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  我得平安</a:t>
            </a:r>
            <a:br>
              <a:rPr lang="en-US" sz="5000" b="1" dirty="0">
                <a:solidFill>
                  <a:srgbClr val="6F2B07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By Your punishment You have brought me peace</a:t>
            </a:r>
            <a:endParaRPr lang="en-US" sz="5400" spc="-100" dirty="0">
              <a:solidFill>
                <a:srgbClr val="E1356A"/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65125"/>
            <a:ext cx="12192000" cy="18437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zh-CN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因你受鞭傷</a:t>
            </a: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  我得醫治</a:t>
            </a:r>
            <a:endParaRPr lang="en-US" altLang="zh-CN" sz="5000" dirty="0">
              <a:solidFill>
                <a:srgbClr val="221714"/>
              </a:solidFill>
              <a:latin typeface="DFHei Std W9" charset="-120"/>
              <a:ea typeface="DFHei Std W9" charset="-120"/>
              <a:cs typeface="DFHei Std W9" charset="-12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And the wounds You bear bring healing</a:t>
            </a:r>
          </a:p>
        </p:txBody>
      </p:sp>
    </p:spTree>
    <p:extLst>
      <p:ext uri="{BB962C8B-B14F-4D97-AF65-F5344CB8AC3E}">
        <p14:creationId xmlns:p14="http://schemas.microsoft.com/office/powerpoint/2010/main" val="289941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42907"/>
            <a:ext cx="12192000" cy="1786093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因你十架上憐憫和恩典</a:t>
            </a:r>
            <a:br>
              <a:rPr lang="en-US" sz="5000" b="1" dirty="0">
                <a:solidFill>
                  <a:srgbClr val="6F2B07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By Your grace and Your mercy on the cross</a:t>
            </a:r>
            <a:endParaRPr lang="en-US" sz="5400" spc="-100" dirty="0">
              <a:solidFill>
                <a:srgbClr val="E1356A"/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65125"/>
            <a:ext cx="12192000" cy="18437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zh-CN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救贖我</a:t>
            </a: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  賜我更新的生命</a:t>
            </a:r>
            <a:br>
              <a:rPr lang="en-US" sz="5000" b="1" dirty="0">
                <a:solidFill>
                  <a:srgbClr val="6F2B07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I am saved and You give new life to me</a:t>
            </a:r>
          </a:p>
        </p:txBody>
      </p:sp>
    </p:spTree>
    <p:extLst>
      <p:ext uri="{BB962C8B-B14F-4D97-AF65-F5344CB8AC3E}">
        <p14:creationId xmlns:p14="http://schemas.microsoft.com/office/powerpoint/2010/main" val="2203750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577"/>
            <a:ext cx="12192000" cy="1786093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因你愛我</a:t>
            </a:r>
            <a:br>
              <a:rPr lang="en-US" sz="5000" b="1" dirty="0">
                <a:solidFill>
                  <a:srgbClr val="6F2B07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Lord, You love me</a:t>
            </a:r>
            <a:endParaRPr lang="en-US" sz="5400" spc="-100" dirty="0">
              <a:solidFill>
                <a:srgbClr val="E1356A"/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589264"/>
            <a:ext cx="12192000" cy="18437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zh-CN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直到永遠不更改</a:t>
            </a:r>
            <a:endParaRPr lang="en-US" altLang="zh-CN" sz="5000" dirty="0">
              <a:solidFill>
                <a:srgbClr val="221714"/>
              </a:solidFill>
              <a:latin typeface="DFHei Std W9" charset="-120"/>
              <a:ea typeface="DFHei Std W9" charset="-120"/>
              <a:cs typeface="DFHei Std W9" charset="-12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Through eternity You don’t change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6C40810-15F3-7040-9AE5-B061F6250C4F}"/>
              </a:ext>
            </a:extLst>
          </p:cNvPr>
          <p:cNvSpPr txBox="1">
            <a:spLocks/>
          </p:cNvSpPr>
          <p:nvPr/>
        </p:nvSpPr>
        <p:spPr>
          <a:xfrm>
            <a:off x="0" y="4034951"/>
            <a:ext cx="12192000" cy="1843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221714"/>
                </a:solidFill>
                <a:effectLst/>
                <a:uLnTx/>
                <a:uFillTx/>
                <a:latin typeface="DFHei Std W9" charset="-120"/>
                <a:ea typeface="DFHei Std W9" charset="-120"/>
                <a:cs typeface="DFHei Std W9" charset="-120"/>
              </a:rPr>
              <a:t>挪去我重擔</a:t>
            </a:r>
            <a:r>
              <a:rPr kumimoji="0" lang="zh-TW" alt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221714"/>
                </a:solidFill>
                <a:effectLst/>
                <a:uLnTx/>
                <a:uFillTx/>
                <a:latin typeface="DFHei Std W9" charset="-120"/>
                <a:ea typeface="DFHei Std W9" charset="-120"/>
                <a:cs typeface="DFHei Std W9" charset="-120"/>
              </a:rPr>
              <a:t>  是我的依靠</a:t>
            </a:r>
            <a:br>
              <a:rPr kumimoji="0" lang="ja-JP" altLang="en-US" sz="5000" b="0" i="0" u="none" strike="noStrike" kern="1200" cap="none" spc="0" normalizeH="0" baseline="0" noProof="0">
                <a:ln>
                  <a:noFill/>
                </a:ln>
                <a:solidFill>
                  <a:srgbClr val="221714"/>
                </a:solidFill>
                <a:effectLst/>
                <a:uLnTx/>
                <a:uFillTx/>
                <a:latin typeface="DFHei Std W9" charset="-120"/>
                <a:ea typeface="DFHei Std W9" charset="-120"/>
                <a:cs typeface="DFHei Std W9" charset="-120"/>
              </a:rPr>
            </a:br>
            <a:r>
              <a:rPr kumimoji="0" lang="en-US" sz="4000" b="0" i="0" u="none" strike="noStrike" kern="1200" cap="none" spc="-100" normalizeH="0" baseline="0" noProof="0" dirty="0">
                <a:ln>
                  <a:noFill/>
                </a:ln>
                <a:solidFill>
                  <a:srgbClr val="E1356A"/>
                </a:solidFill>
                <a:effectLst/>
                <a:uLnTx/>
                <a:uFillTx/>
                <a:latin typeface="Helvetica 57 Condensed" charset="0"/>
                <a:ea typeface="Helvetica 57 Condensed" charset="0"/>
                <a:cs typeface="Helvetica 57 Condensed" charset="0"/>
              </a:rPr>
              <a:t>Lift my burdens, Lord, I put my trust in You</a:t>
            </a:r>
          </a:p>
        </p:txBody>
      </p:sp>
    </p:spTree>
    <p:extLst>
      <p:ext uri="{BB962C8B-B14F-4D97-AF65-F5344CB8AC3E}">
        <p14:creationId xmlns:p14="http://schemas.microsoft.com/office/powerpoint/2010/main" val="2831333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50346"/>
            <a:ext cx="12192000" cy="1786093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自由敬拜</a:t>
            </a:r>
            <a:br>
              <a:rPr lang="en-US" altLang="zh-TW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 ( Free Worship ) </a:t>
            </a:r>
            <a:endParaRPr lang="en-US" sz="5400" spc="-100" dirty="0">
              <a:solidFill>
                <a:srgbClr val="E1356A"/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143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737444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3660</TotalTime>
  <Words>164</Words>
  <Application>Microsoft Macintosh PowerPoint</Application>
  <PresentationFormat>Widescreen</PresentationFormat>
  <Paragraphs>15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DFHei Std W12</vt:lpstr>
      <vt:lpstr>DFHei Std W7</vt:lpstr>
      <vt:lpstr>DFHei Std W9</vt:lpstr>
      <vt:lpstr>Arial</vt:lpstr>
      <vt:lpstr>Calibri</vt:lpstr>
      <vt:lpstr>Calibri Light</vt:lpstr>
      <vt:lpstr>Helvetica 57 Condensed</vt:lpstr>
      <vt:lpstr>Helvetica 67 Medium Condensed</vt:lpstr>
      <vt:lpstr>Helvetica 97 Black Condensed</vt:lpstr>
      <vt:lpstr>1_Office Theme</vt:lpstr>
      <vt:lpstr>感謝耶穌 Thank You, Jesus</vt:lpstr>
      <vt:lpstr>感謝耶穌  為我受死 Thank You, Jesus, that You died for me</vt:lpstr>
      <vt:lpstr>因你受刑罰  我得平安 By Your punishment You have brought me peace</vt:lpstr>
      <vt:lpstr>因你十架上憐憫和恩典 By Your grace and Your mercy on the cross</vt:lpstr>
      <vt:lpstr>因你愛我 Lord, You love me</vt:lpstr>
      <vt:lpstr>自由敬拜  ( Free Worship )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呼求你憐憫 I Cry Out for Mercy</dc:title>
  <dc:creator>Microsoft Office User</dc:creator>
  <cp:lastModifiedBy>Winston Hsiung</cp:lastModifiedBy>
  <cp:revision>28</cp:revision>
  <dcterms:created xsi:type="dcterms:W3CDTF">2020-03-25T18:06:14Z</dcterms:created>
  <dcterms:modified xsi:type="dcterms:W3CDTF">2020-05-20T20:47:13Z</dcterms:modified>
</cp:coreProperties>
</file>