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82" r:id="rId4"/>
    <p:sldId id="271" r:id="rId5"/>
    <p:sldId id="283" r:id="rId6"/>
    <p:sldId id="264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1"/>
    <p:restoredTop sz="95100"/>
  </p:normalViewPr>
  <p:slideViewPr>
    <p:cSldViewPr snapToGrid="0" snapToObjects="1">
      <p:cViewPr varScale="1">
        <p:scale>
          <a:sx n="129" d="100"/>
          <a:sy n="129" d="100"/>
        </p:scale>
        <p:origin x="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6/30/20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奔向愛我的神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altLang="zh-TW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So I Will Run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簡谷芸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Vicky </a:t>
            </a:r>
            <a:r>
              <a:rPr lang="en-US" altLang="zh-TW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Chien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 Ha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天上的神  大而可畏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Heavenly King, mighty and great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卻有豐盛的恩典</a:t>
            </a:r>
            <a:endParaRPr lang="en-US" altLang="zh-TW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Yet You overflow with grace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你向愛你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守你誡命的人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</a:t>
            </a:r>
            <a:r>
              <a:rPr lang="zh-TW" alt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</a:t>
            </a:r>
            <a:r>
              <a:rPr lang="en-US" altLang="zh-TW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show Your love to those who keep a</a:t>
            </a: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ll Your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守約施慈愛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Covenant and ways</a:t>
            </a:r>
          </a:p>
        </p:txBody>
      </p:sp>
    </p:spTree>
    <p:extLst>
      <p:ext uri="{BB962C8B-B14F-4D97-AF65-F5344CB8AC3E}">
        <p14:creationId xmlns:p14="http://schemas.microsoft.com/office/powerpoint/2010/main" val="28994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信實廣大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與我同在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Faithful and true, You’re here with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充滿憐憫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施行拯救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Full of mercy and saving grace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一次一次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垂聽禱告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Time and again, You hear my prayer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雲柱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火柱  堅持引領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Go before me and lead the way</a:t>
            </a:r>
          </a:p>
        </p:txBody>
      </p:sp>
    </p:spTree>
    <p:extLst>
      <p:ext uri="{BB962C8B-B14F-4D97-AF65-F5344CB8AC3E}">
        <p14:creationId xmlns:p14="http://schemas.microsoft.com/office/powerpoint/2010/main" val="282495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所以我來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奔向愛我的神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So I will run to the God who saves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高聲歡呼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揚聲讚美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Lift up a shout, praising His name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頌讚奇妙的天父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Glorifying the Father</a:t>
            </a:r>
          </a:p>
        </p:txBody>
      </p:sp>
    </p:spTree>
    <p:extLst>
      <p:ext uri="{BB962C8B-B14F-4D97-AF65-F5344CB8AC3E}">
        <p14:creationId xmlns:p14="http://schemas.microsoft.com/office/powerpoint/2010/main" val="2831333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所以我來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奔向愛我的神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So I will run to the God who loves 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不再懼怕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不再猶豫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I will not fear, I will not faint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全心來信靠</a:t>
            </a: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  <a:t>守約的神</a:t>
            </a:r>
            <a:br>
              <a:rPr kumimoji="0" lang="ja-JP" altLang="en-US" sz="5000" b="0" i="0" u="none" strike="noStrike" kern="1200" cap="none" spc="0" normalizeH="0" baseline="0" noProof="0">
                <a:ln>
                  <a:noFill/>
                </a:ln>
                <a:solidFill>
                  <a:srgbClr val="221714"/>
                </a:solidFill>
                <a:effectLst/>
                <a:uLnTx/>
                <a:uFillTx/>
                <a:latin typeface="DFHei Std W9" charset="-120"/>
                <a:ea typeface="DFHei Std W9" charset="-120"/>
                <a:cs typeface="DFHei Std W9" charset="-120"/>
              </a:rPr>
            </a:b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E1356A"/>
                </a:solidFill>
                <a:effectLst/>
                <a:uLnTx/>
                <a:uFillTx/>
                <a:latin typeface="Helvetica 57 Condensed" charset="0"/>
                <a:ea typeface="Helvetica 57 Condensed" charset="0"/>
                <a:cs typeface="Helvetica 57 Condensed" charset="0"/>
              </a:rPr>
              <a:t>Trusting You alone, covenant God</a:t>
            </a:r>
          </a:p>
        </p:txBody>
      </p:sp>
    </p:spTree>
    <p:extLst>
      <p:ext uri="{BB962C8B-B14F-4D97-AF65-F5344CB8AC3E}">
        <p14:creationId xmlns:p14="http://schemas.microsoft.com/office/powerpoint/2010/main" val="33248392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214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奔向愛我的神 So I Will Run</vt:lpstr>
      <vt:lpstr>天上的神  大而可畏 Heavenly King, mighty and great</vt:lpstr>
      <vt:lpstr>你向愛你 守你誡命的人 You show Your love to those who keep all Your </vt:lpstr>
      <vt:lpstr>信實廣大  與我同在 Faithful and true, You’re here with me</vt:lpstr>
      <vt:lpstr>一次一次  垂聽禱告 Time and again, You hear my prayer</vt:lpstr>
      <vt:lpstr>所以我來  奔向愛我的神 So I will run to the God who saves me</vt:lpstr>
      <vt:lpstr>所以我來  奔向愛我的神 So I will run to the God who loves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33</cp:revision>
  <dcterms:created xsi:type="dcterms:W3CDTF">2020-03-25T18:06:14Z</dcterms:created>
  <dcterms:modified xsi:type="dcterms:W3CDTF">2020-06-30T16:26:20Z</dcterms:modified>
</cp:coreProperties>
</file>