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82" r:id="rId4"/>
    <p:sldId id="264" r:id="rId5"/>
    <p:sldId id="271" r:id="rId6"/>
    <p:sldId id="284" r:id="rId7"/>
    <p:sldId id="283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/>
    <p:restoredTop sz="95100"/>
  </p:normalViewPr>
  <p:slideViewPr>
    <p:cSldViewPr snapToGrid="0" snapToObjects="1">
      <p:cViewPr varScale="1">
        <p:scale>
          <a:sx n="129" d="100"/>
          <a:sy n="129" d="100"/>
        </p:scale>
        <p:origin x="224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夢想</a:t>
            </a:r>
            <a:r>
              <a:rPr lang="en-US" altLang="zh-CN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 </a:t>
            </a:r>
            <a:r>
              <a:rPr lang="en-US" altLang="zh-CN" b="1" dirty="0">
                <a:solidFill>
                  <a:srgbClr val="221714"/>
                </a:solidFill>
                <a:latin typeface="Helvetica 85 Heavy" panose="02000503000000020004" pitchFamily="2" charset="0"/>
                <a:ea typeface="Helvetica 85 Heavy" panose="02000503000000020004" pitchFamily="2" charset="0"/>
                <a:cs typeface="Helvetica 85 Heavy" panose="02000503000000020004" pitchFamily="2" charset="0"/>
              </a:rPr>
              <a:t>Let’s Go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altLang="zh-TW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Dare to Dream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王亞辰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James Wang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神</a:t>
            </a: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在每個人生命中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Deep in each life God has planted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都放下一顆會夢想的心</a:t>
            </a:r>
            <a:endParaRPr lang="en-US" altLang="zh-TW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 heart that’s dreaming, a heart that’s longing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這顆心仍然在跳動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as it beats this heart’s waiting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等待著你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將他喚醒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It waits for you to set it free</a:t>
            </a:r>
          </a:p>
        </p:txBody>
      </p:sp>
    </p:spTree>
    <p:extLst>
      <p:ext uri="{BB962C8B-B14F-4D97-AF65-F5344CB8AC3E}">
        <p14:creationId xmlns:p14="http://schemas.microsoft.com/office/powerpoint/2010/main" val="28994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9884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今天就拾起信心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Come now and stir up your faith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4875"/>
            <a:ext cx="12192000" cy="998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4500" b="1" dirty="0">
                <a:solidFill>
                  <a:srgbClr val="221714"/>
                </a:solidFill>
                <a:latin typeface="Helvetica" pitchFamily="2" charset="0"/>
                <a:ea typeface="DFHei Std W9" charset="-120"/>
                <a:cs typeface="DFHei Std W9" charset="-120"/>
              </a:rPr>
              <a:t>Hey  hey  hey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3132569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靠耶穌凡事都行</a:t>
            </a:r>
            <a:br>
              <a:rPr kumimoji="0" lang="ja-JP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</a:b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E1356A"/>
                </a:solidFill>
                <a:effectLst/>
                <a:uLnTx/>
                <a:uFillTx/>
                <a:latin typeface="Helvetica 57 Condensed" charset="0"/>
                <a:ea typeface="Helvetica 57 Condensed" charset="0"/>
                <a:cs typeface="Helvetica 57 Condensed" charset="0"/>
              </a:rPr>
              <a:t>In Christ I can do all things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72B2E4-A0F5-8F4F-AD16-65096651054A}"/>
              </a:ext>
            </a:extLst>
          </p:cNvPr>
          <p:cNvSpPr txBox="1">
            <a:spLocks/>
          </p:cNvSpPr>
          <p:nvPr/>
        </p:nvSpPr>
        <p:spPr>
          <a:xfrm>
            <a:off x="0" y="4592517"/>
            <a:ext cx="12192000" cy="998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4500" b="1" dirty="0">
                <a:solidFill>
                  <a:srgbClr val="221714"/>
                </a:solidFill>
                <a:latin typeface="Helvetica" pitchFamily="2" charset="0"/>
                <a:ea typeface="DFHei Std W9" charset="-120"/>
                <a:cs typeface="DFHei Std W9" charset="-120"/>
              </a:rPr>
              <a:t>Hey  hey  hey </a:t>
            </a:r>
          </a:p>
        </p:txBody>
      </p:sp>
    </p:spTree>
    <p:extLst>
      <p:ext uri="{BB962C8B-B14F-4D97-AF65-F5344CB8AC3E}">
        <p14:creationId xmlns:p14="http://schemas.microsoft.com/office/powerpoint/2010/main" val="283133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定睛著你的標竿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Fixing my eyes on the prize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跟隨耶穌  忘記背後  努力前進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follow Christ, forget the past and forge ahead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抬起頭  向前走  永遠不回頭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Lift your head, marching on, never looking back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齊宣告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同行動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Shout as one, move as one 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為主奪回每個山頭</a:t>
            </a:r>
            <a:br>
              <a:rPr kumimoji="0" lang="ja-JP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</a:b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E1356A"/>
                </a:solidFill>
                <a:effectLst/>
                <a:uLnTx/>
                <a:uFillTx/>
                <a:latin typeface="Helvetica 57 Condensed" charset="0"/>
                <a:ea typeface="Helvetica 57 Condensed" charset="0"/>
                <a:cs typeface="Helvetica 57 Condensed" charset="0"/>
              </a:rPr>
              <a:t>Taking back this land for the Lord</a:t>
            </a:r>
          </a:p>
        </p:txBody>
      </p:sp>
    </p:spTree>
    <p:extLst>
      <p:ext uri="{BB962C8B-B14F-4D97-AF65-F5344CB8AC3E}">
        <p14:creationId xmlns:p14="http://schemas.microsoft.com/office/powerpoint/2010/main" val="332483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張開你的口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舉起你的手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Lifting up your voice, raising up your hands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敬拜讚美到永久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Praise Him and worship evermore</a:t>
            </a:r>
          </a:p>
        </p:txBody>
      </p:sp>
    </p:spTree>
    <p:extLst>
      <p:ext uri="{BB962C8B-B14F-4D97-AF65-F5344CB8AC3E}">
        <p14:creationId xmlns:p14="http://schemas.microsoft.com/office/powerpoint/2010/main" val="282495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大膽地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來夢想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Bold and strong, dare to dream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青春熱火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湧上心頭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Youthful passion has seized my soul</a:t>
            </a:r>
          </a:p>
        </p:txBody>
      </p:sp>
    </p:spTree>
    <p:extLst>
      <p:ext uri="{BB962C8B-B14F-4D97-AF65-F5344CB8AC3E}">
        <p14:creationId xmlns:p14="http://schemas.microsoft.com/office/powerpoint/2010/main" val="36378969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228</Words>
  <Application>Microsoft Macintosh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DFHei Std W12</vt:lpstr>
      <vt:lpstr>DFHei Std W7</vt:lpstr>
      <vt:lpstr>DFHei Std W9</vt:lpstr>
      <vt:lpstr>Arial</vt:lpstr>
      <vt:lpstr>Calibri</vt:lpstr>
      <vt:lpstr>Calibri Light</vt:lpstr>
      <vt:lpstr>Helvetica</vt:lpstr>
      <vt:lpstr>Helvetica 57 Condensed</vt:lpstr>
      <vt:lpstr>Helvetica 67 Medium Condensed</vt:lpstr>
      <vt:lpstr>Helvetica 85 Heavy</vt:lpstr>
      <vt:lpstr>Helvetica 97 Black Condensed</vt:lpstr>
      <vt:lpstr>1_Office Theme</vt:lpstr>
      <vt:lpstr>夢想 Let’s Go Dare to Dream</vt:lpstr>
      <vt:lpstr>神在每個人生命中 Deep in each life God has planted</vt:lpstr>
      <vt:lpstr>這顆心仍然在跳動 And as it beats this heart’s waiting</vt:lpstr>
      <vt:lpstr>今天就拾起信心 Come now and stir up your faith</vt:lpstr>
      <vt:lpstr>定睛著你的標竿 Fixing my eyes on the prize</vt:lpstr>
      <vt:lpstr>抬起頭  向前走  永遠不回頭 Lift your head, marching on, never looking back</vt:lpstr>
      <vt:lpstr>張開你的口  舉起你的手 Lifting up your voice, raising up your hands</vt:lpstr>
      <vt:lpstr>大膽地來夢想 Bold and strong, dare to dream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37</cp:revision>
  <dcterms:created xsi:type="dcterms:W3CDTF">2020-03-25T18:06:14Z</dcterms:created>
  <dcterms:modified xsi:type="dcterms:W3CDTF">2020-08-06T22:28:53Z</dcterms:modified>
</cp:coreProperties>
</file>