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71" r:id="rId4"/>
    <p:sldId id="273" r:id="rId5"/>
    <p:sldId id="275" r:id="rId6"/>
    <p:sldId id="276" r:id="rId7"/>
    <p:sldId id="278" r:id="rId8"/>
    <p:sldId id="277" r:id="rId9"/>
    <p:sldId id="279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我的阿爸天父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Abba, Father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康易文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Edwin Kang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你是我避難所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你是我的倚靠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are my shelter, Lord, I put my trust in You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我主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我的磐石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我神 我的盾牌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Oh Lord, You are my rock, my God, You are my shield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我要敬拜你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高舉你聖名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I worship You, I lift up Your name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因你本為大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配得一切讚美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are great, oh Lord, and worthy of all praise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你是我的阿爸天父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Abba, Father, I cry to You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我的阿爸天父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Abba , I cry to You</a:t>
            </a:r>
          </a:p>
        </p:txBody>
      </p:sp>
    </p:spTree>
    <p:extLst>
      <p:ext uri="{BB962C8B-B14F-4D97-AF65-F5344CB8AC3E}">
        <p14:creationId xmlns:p14="http://schemas.microsoft.com/office/powerpoint/2010/main" val="308408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你的慈愛高及諸天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love, oh Lord, reaches the </a:t>
            </a:r>
            <a:r>
              <a:rPr lang="en-US" sz="4000" spc="-100" dirty="0" err="1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heav’ns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你的信實永不改變</a:t>
            </a:r>
            <a:endParaRPr lang="en-US" altLang="zh-CN" sz="5000" b="1" dirty="0">
              <a:solidFill>
                <a:srgbClr val="6F2B07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Your faithfulness to the skies</a:t>
            </a:r>
          </a:p>
        </p:txBody>
      </p:sp>
    </p:spTree>
    <p:extLst>
      <p:ext uri="{BB962C8B-B14F-4D97-AF65-F5344CB8AC3E}">
        <p14:creationId xmlns:p14="http://schemas.microsoft.com/office/powerpoint/2010/main" val="67911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你是我的阿爸天父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Abba, Father, I cry to You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我的阿爸天父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Abba , I cry to You</a:t>
            </a:r>
          </a:p>
        </p:txBody>
      </p:sp>
    </p:spTree>
    <p:extLst>
      <p:ext uri="{BB962C8B-B14F-4D97-AF65-F5344CB8AC3E}">
        <p14:creationId xmlns:p14="http://schemas.microsoft.com/office/powerpoint/2010/main" val="7159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你施憐憫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你行拯救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Merciful Lord, saving King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你是獨行奇事的神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我敬拜你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Wonderful deeds are Yours, oh God,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112834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你慈愛高及諸天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Love that reaches to the skies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你信實永不改變</a:t>
            </a:r>
            <a:endParaRPr lang="en-US" altLang="zh-CN" sz="5000" b="1" dirty="0">
              <a:solidFill>
                <a:srgbClr val="6F2B07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Faithfulness that never dies </a:t>
            </a:r>
          </a:p>
        </p:txBody>
      </p:sp>
    </p:spTree>
    <p:extLst>
      <p:ext uri="{BB962C8B-B14F-4D97-AF65-F5344CB8AC3E}">
        <p14:creationId xmlns:p14="http://schemas.microsoft.com/office/powerpoint/2010/main" val="37455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昔在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永在的父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Father, You never change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我要永遠敬拜</a:t>
            </a:r>
            <a:endParaRPr lang="en-US" altLang="zh-CN" sz="5000" b="1" dirty="0">
              <a:solidFill>
                <a:srgbClr val="6F2B07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I’ll worship You always</a:t>
            </a:r>
          </a:p>
        </p:txBody>
      </p:sp>
    </p:spTree>
    <p:extLst>
      <p:ext uri="{BB962C8B-B14F-4D97-AF65-F5344CB8AC3E}">
        <p14:creationId xmlns:p14="http://schemas.microsoft.com/office/powerpoint/2010/main" val="12420125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267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我的阿爸天父 Abba, Father</vt:lpstr>
      <vt:lpstr>你是我避難所  你是我的倚靠 You are my shelter, Lord, I put my trust in You</vt:lpstr>
      <vt:lpstr>我要敬拜你  高舉你聖名 And I worship You, I lift up Your name</vt:lpstr>
      <vt:lpstr>你是我的阿爸天父 Abba, Father, I cry to You</vt:lpstr>
      <vt:lpstr>你的慈愛高及諸天 Your love, oh Lord, reaches the heav’ns</vt:lpstr>
      <vt:lpstr>你是我的阿爸天父 Abba, Father, I cry to You</vt:lpstr>
      <vt:lpstr>你施憐憫  你行拯救 Merciful Lord, saving King</vt:lpstr>
      <vt:lpstr>你慈愛高及諸天 Love that reaches to the skies</vt:lpstr>
      <vt:lpstr>昔在  永在的父 Father, You never change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22</cp:revision>
  <dcterms:created xsi:type="dcterms:W3CDTF">2020-03-25T18:06:14Z</dcterms:created>
  <dcterms:modified xsi:type="dcterms:W3CDTF">2020-07-03T10:15:10Z</dcterms:modified>
</cp:coreProperties>
</file>