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2" r:id="rId3"/>
    <p:sldId id="282" r:id="rId4"/>
    <p:sldId id="271" r:id="rId5"/>
    <p:sldId id="283" r:id="rId6"/>
    <p:sldId id="285" r:id="rId7"/>
    <p:sldId id="286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714"/>
    <a:srgbClr val="E1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1"/>
    <p:restoredTop sz="95100"/>
  </p:normalViewPr>
  <p:slideViewPr>
    <p:cSldViewPr snapToGrid="0" snapToObjects="1">
      <p:cViewPr varScale="1">
        <p:scale>
          <a:sx n="129" d="100"/>
          <a:sy n="129" d="100"/>
        </p:scale>
        <p:origin x="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0976-BD55-2345-91B9-2A41E5BEAF6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2612"/>
            <a:ext cx="12192000" cy="236533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帶我進水深處</a:t>
            </a:r>
            <a:br>
              <a:rPr lang="en-US" altLang="zh-TW" dirty="0">
                <a:solidFill>
                  <a:srgbClr val="6F2B07"/>
                </a:solidFill>
                <a:latin typeface="DFHei Std W12" charset="-120"/>
                <a:ea typeface="DFHei Std W12" charset="-120"/>
                <a:cs typeface="DFHei Std W12" charset="-120"/>
              </a:rPr>
            </a:br>
            <a:r>
              <a:rPr lang="en-US" altLang="zh-TW" sz="4800" b="1" dirty="0">
                <a:solidFill>
                  <a:srgbClr val="E1356A"/>
                </a:solidFill>
                <a:latin typeface="Helvetica 97 Black Condensed" charset="0"/>
                <a:ea typeface="Helvetica 97 Black Condensed" charset="0"/>
                <a:cs typeface="Helvetica 97 Black Condensed" charset="0"/>
              </a:rPr>
              <a:t>Into Deep Waters</a:t>
            </a:r>
            <a:endParaRPr lang="en-US" b="1" dirty="0">
              <a:solidFill>
                <a:srgbClr val="E1356A"/>
              </a:solidFill>
              <a:latin typeface="Helvetica 97 Black Condensed" charset="0"/>
              <a:ea typeface="Helvetica 97 Black Condensed" charset="0"/>
              <a:cs typeface="Helvetica 97 Black Condensed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537946"/>
            <a:ext cx="12192000" cy="6438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詞曲: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王亞文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Joanne Wang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67 Medium Condensed" charset="0"/>
              <a:ea typeface="Helvetica 67 Medium Condensed" charset="0"/>
              <a:cs typeface="Helvetica 67 Medium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4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奇異恩典  使我心敬畏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Grace amazing taught my heart to fear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渴慕你同在  更深經歷你</a:t>
            </a:r>
            <a:endParaRPr lang="en-US" altLang="zh-TW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Longing for Your face, longing to draw near</a:t>
            </a:r>
          </a:p>
        </p:txBody>
      </p:sp>
    </p:spTree>
    <p:extLst>
      <p:ext uri="{BB962C8B-B14F-4D97-AF65-F5344CB8AC3E}">
        <p14:creationId xmlns:p14="http://schemas.microsoft.com/office/powerpoint/2010/main" val="37900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求神開我眼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向我心顯明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Lord, open my eyes, please reveal to me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你創造心意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並帶領我向前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Your</a:t>
            </a:r>
            <a:r>
              <a:rPr lang="zh-TW" alt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</a:t>
            </a:r>
            <a:r>
              <a:rPr lang="en-US" altLang="zh-TW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creation plan, and lead me on the way</a:t>
            </a:r>
            <a:endParaRPr lang="en-US" sz="40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帶我進水深處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Into deep waters, Lord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進入你聖潔同在中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Draw me into Your holiness</a:t>
            </a:r>
          </a:p>
        </p:txBody>
      </p:sp>
    </p:spTree>
    <p:extLst>
      <p:ext uri="{BB962C8B-B14F-4D97-AF65-F5344CB8AC3E}">
        <p14:creationId xmlns:p14="http://schemas.microsoft.com/office/powerpoint/2010/main" val="220375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使我潔淨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降服我心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Cleanse me and turn my heart to You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經歷你豐盛的恩典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Walking in Your abundant grace</a:t>
            </a:r>
          </a:p>
        </p:txBody>
      </p:sp>
    </p:spTree>
    <p:extLst>
      <p:ext uri="{BB962C8B-B14F-4D97-AF65-F5344CB8AC3E}">
        <p14:creationId xmlns:p14="http://schemas.microsoft.com/office/powerpoint/2010/main" val="282495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帶我進水深處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Into deep waters, Lord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進入你聖潔同在中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Draw me into Your holiness</a:t>
            </a:r>
          </a:p>
        </p:txBody>
      </p:sp>
    </p:spTree>
    <p:extLst>
      <p:ext uri="{BB962C8B-B14F-4D97-AF65-F5344CB8AC3E}">
        <p14:creationId xmlns:p14="http://schemas.microsoft.com/office/powerpoint/2010/main" val="258375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新的恩膏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領我前行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Your fresh anointing leads me on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直到滿足你的心意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Until Your will in me is done</a:t>
            </a:r>
          </a:p>
        </p:txBody>
      </p:sp>
    </p:spTree>
    <p:extLst>
      <p:ext uri="{BB962C8B-B14F-4D97-AF65-F5344CB8AC3E}">
        <p14:creationId xmlns:p14="http://schemas.microsoft.com/office/powerpoint/2010/main" val="289412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你的恩典夠我用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And Your grace is all I need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你的愛不離開我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And Your love will never leave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你的恩典夠我用</a:t>
            </a:r>
            <a:br>
              <a:rPr kumimoji="0" lang="ja-JP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221714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And Your grace is all I need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rgbClr val="E1356A"/>
              </a:solidFill>
              <a:effectLst/>
              <a:uLnTx/>
              <a:uFillTx/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339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225</Words>
  <Application>Microsoft Macintosh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DFHei Std W12</vt:lpstr>
      <vt:lpstr>DFHei Std W7</vt:lpstr>
      <vt:lpstr>DFHei Std W9</vt:lpstr>
      <vt:lpstr>Arial</vt:lpstr>
      <vt:lpstr>Calibri</vt:lpstr>
      <vt:lpstr>Calibri Light</vt:lpstr>
      <vt:lpstr>Helvetica 57 Condensed</vt:lpstr>
      <vt:lpstr>Helvetica 67 Medium Condensed</vt:lpstr>
      <vt:lpstr>Helvetica 97 Black Condensed</vt:lpstr>
      <vt:lpstr>1_Office Theme</vt:lpstr>
      <vt:lpstr>帶我進水深處 Into Deep Waters</vt:lpstr>
      <vt:lpstr>奇異恩典  使我心敬畏 Grace amazing taught my heart to fear</vt:lpstr>
      <vt:lpstr>求神開我眼  向我心顯明 Lord, open my eyes, please reveal to me</vt:lpstr>
      <vt:lpstr>帶我進水深處 Into deep waters, Lord</vt:lpstr>
      <vt:lpstr>使我潔淨  降服我心 Cleanse me and turn my heart to You</vt:lpstr>
      <vt:lpstr>帶我進水深處 Into deep waters, Lord</vt:lpstr>
      <vt:lpstr>新的恩膏  領我前行 Your fresh anointing leads me on</vt:lpstr>
      <vt:lpstr>你的恩典夠我用 And Your grace is all I need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呼求你憐憫 I Cry Out for Mercy</dc:title>
  <dc:creator>Microsoft Office User</dc:creator>
  <cp:lastModifiedBy>Winston Hsiung</cp:lastModifiedBy>
  <cp:revision>35</cp:revision>
  <dcterms:created xsi:type="dcterms:W3CDTF">2020-03-25T18:06:14Z</dcterms:created>
  <dcterms:modified xsi:type="dcterms:W3CDTF">2020-06-30T01:22:04Z</dcterms:modified>
</cp:coreProperties>
</file>