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3" r:id="rId3"/>
    <p:sldId id="265" r:id="rId4"/>
    <p:sldId id="271" r:id="rId5"/>
    <p:sldId id="262" r:id="rId6"/>
    <p:sldId id="266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4"/>
    <a:srgbClr val="E1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1"/>
    <p:restoredTop sz="95100"/>
  </p:normalViewPr>
  <p:slideViewPr>
    <p:cSldViewPr snapToGrid="0" snapToObjects="1">
      <p:cViewPr varScale="1">
        <p:scale>
          <a:sx n="128" d="100"/>
          <a:sy n="128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2612"/>
            <a:ext cx="12192000" cy="236533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願你以我的默念為甘甜</a:t>
            </a:r>
            <a:br>
              <a:rPr lang="en-US" altLang="zh-TW" dirty="0">
                <a:solidFill>
                  <a:srgbClr val="6F2B07"/>
                </a:solidFill>
                <a:latin typeface="DFHei Std W12" charset="-120"/>
                <a:ea typeface="DFHei Std W12" charset="-120"/>
                <a:cs typeface="DFHei Std W12" charset="-120"/>
              </a:rPr>
            </a:br>
            <a:r>
              <a:rPr lang="en-US" sz="4800" b="1" dirty="0">
                <a:solidFill>
                  <a:srgbClr val="E1356A"/>
                </a:solidFill>
                <a:latin typeface="Helvetica 97 Black Condensed" charset="0"/>
                <a:ea typeface="Helvetica 97 Black Condensed" charset="0"/>
                <a:cs typeface="Helvetica 97 Black Condensed" charset="0"/>
              </a:rPr>
              <a:t>Meditation</a:t>
            </a:r>
            <a:endParaRPr lang="en-US" b="1" dirty="0">
              <a:solidFill>
                <a:srgbClr val="E1356A"/>
              </a:solidFill>
              <a:latin typeface="Helvetica 97 Black Condensed" charset="0"/>
              <a:ea typeface="Helvetica 97 Black Condensed" charset="0"/>
              <a:cs typeface="Helvetica 97 Black Condensed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537946"/>
            <a:ext cx="12192000" cy="6438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詞曲: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黃薰儀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Jocelyn Huang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67 Medium Condensed" charset="0"/>
              <a:ea typeface="Helvetica 67 Medium Condensed" charset="0"/>
              <a:cs typeface="Helvetica 67 Medium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我心渴慕  又來到你的面前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Lord, my heart yearns for every time that we meet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安息在你的腳前  定睛你的容顏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Longing to rest at Your feet, and see Your beauty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40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4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你可聽見  我心中的默念</a:t>
            </a:r>
            <a:br>
              <a:rPr lang="en-US" altLang="ja-JP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 hear my heart, You know my every thought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和我對你的愛無限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 know my love for You knows no end</a:t>
            </a:r>
          </a:p>
        </p:txBody>
      </p:sp>
    </p:spTree>
    <p:extLst>
      <p:ext uri="{BB962C8B-B14F-4D97-AF65-F5344CB8AC3E}">
        <p14:creationId xmlns:p14="http://schemas.microsoft.com/office/powerpoint/2010/main" val="219794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願你以我的默念為甘甜</a:t>
            </a:r>
            <a:br>
              <a:rPr lang="en-US" altLang="ja-JP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May all my thoughts pleasing in Your sight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在永恆裡紀念我對你的思念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Remember all my meditations forever</a:t>
            </a:r>
          </a:p>
        </p:txBody>
      </p:sp>
    </p:spTree>
    <p:extLst>
      <p:ext uri="{BB962C8B-B14F-4D97-AF65-F5344CB8AC3E}">
        <p14:creationId xmlns:p14="http://schemas.microsoft.com/office/powerpoint/2010/main" val="149463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我如何能找到一種語言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What language can I borrow to proclaim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能傾訴這至深的愛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The depths of love that overflow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湧溢在我裡面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From deep within my heart</a:t>
            </a:r>
          </a:p>
        </p:txBody>
      </p:sp>
    </p:spTree>
    <p:extLst>
      <p:ext uri="{BB962C8B-B14F-4D97-AF65-F5344CB8AC3E}">
        <p14:creationId xmlns:p14="http://schemas.microsoft.com/office/powerpoint/2010/main" val="37900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我愛你  一生屬於你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love You, oh Lord, I am Yours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我愛你  永遠愛你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love You forever more</a:t>
            </a:r>
          </a:p>
        </p:txBody>
      </p:sp>
    </p:spTree>
    <p:extLst>
      <p:ext uri="{BB962C8B-B14F-4D97-AF65-F5344CB8AC3E}">
        <p14:creationId xmlns:p14="http://schemas.microsoft.com/office/powerpoint/2010/main" val="175832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0346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自由敬拜</a:t>
            </a:r>
            <a:b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( Free Worship )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1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744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200</Words>
  <Application>Microsoft Macintosh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DFHei Std W12</vt:lpstr>
      <vt:lpstr>DFHei Std W7</vt:lpstr>
      <vt:lpstr>DFHei Std W9</vt:lpstr>
      <vt:lpstr>Arial</vt:lpstr>
      <vt:lpstr>Calibri</vt:lpstr>
      <vt:lpstr>Calibri Light</vt:lpstr>
      <vt:lpstr>Helvetica 57 Condensed</vt:lpstr>
      <vt:lpstr>Helvetica 67 Medium Condensed</vt:lpstr>
      <vt:lpstr>Helvetica 97 Black Condensed</vt:lpstr>
      <vt:lpstr>1_Office Theme</vt:lpstr>
      <vt:lpstr>願你以我的默念為甘甜 Meditation</vt:lpstr>
      <vt:lpstr>我心渴慕  又來到你的面前 Lord, my heart yearns for every time that we meet</vt:lpstr>
      <vt:lpstr>你可聽見  我心中的默念 You hear my heart, You know my every thought</vt:lpstr>
      <vt:lpstr>願你以我的默念為甘甜 May all my thoughts pleasing in Your sight</vt:lpstr>
      <vt:lpstr>我如何能找到一種語言 What language can I borrow to proclaim</vt:lpstr>
      <vt:lpstr>我愛你  一生屬於你 I love You, oh Lord, I am Yours</vt:lpstr>
      <vt:lpstr>自由敬拜  ( Free Worship 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呼求你憐憫 I Cry Out for Mercy</dc:title>
  <dc:creator>Microsoft Office User</dc:creator>
  <cp:lastModifiedBy>Winston Hsiung</cp:lastModifiedBy>
  <cp:revision>15</cp:revision>
  <dcterms:created xsi:type="dcterms:W3CDTF">2020-03-25T18:06:14Z</dcterms:created>
  <dcterms:modified xsi:type="dcterms:W3CDTF">2020-06-23T00:56:14Z</dcterms:modified>
</cp:coreProperties>
</file>