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3" r:id="rId3"/>
    <p:sldId id="265" r:id="rId4"/>
    <p:sldId id="266" r:id="rId5"/>
    <p:sldId id="267" r:id="rId6"/>
    <p:sldId id="262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充滿我 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Fill Me, Lord 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吳文琛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Tim Goh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我的心惟有你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my heart longs for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我的靈渴慕你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my soul waits for You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40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我全人獻給你</a:t>
            </a:r>
            <a:br>
              <a:rPr lang="en-US" altLang="ja-JP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All my mind, all my soul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以全心讚美你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Here to sing praise to You</a:t>
            </a:r>
          </a:p>
        </p:txBody>
      </p:sp>
    </p:spTree>
    <p:extLst>
      <p:ext uri="{BB962C8B-B14F-4D97-AF65-F5344CB8AC3E}">
        <p14:creationId xmlns:p14="http://schemas.microsoft.com/office/powerpoint/2010/main" val="219794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舉雙手敬拜你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Lift my hands, worship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深深說我愛你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Want to say I love You</a:t>
            </a:r>
          </a:p>
        </p:txBody>
      </p:sp>
    </p:spTree>
    <p:extLst>
      <p:ext uri="{BB962C8B-B14F-4D97-AF65-F5344CB8AC3E}">
        <p14:creationId xmlns:p14="http://schemas.microsoft.com/office/powerpoint/2010/main" val="175832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我的神  我的主</a:t>
            </a:r>
            <a:br>
              <a:rPr lang="en-US" sz="5000" b="1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my God, how I long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我渴望親近你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To get closer to You</a:t>
            </a:r>
          </a:p>
        </p:txBody>
      </p:sp>
    </p:spTree>
    <p:extLst>
      <p:ext uri="{BB962C8B-B14F-4D97-AF65-F5344CB8AC3E}">
        <p14:creationId xmlns:p14="http://schemas.microsoft.com/office/powerpoint/2010/main" val="22066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充滿我  澆灌我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Fill me, Lord , quench me, Lord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使我靈得滿溢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Fill my cup, make me whole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充滿我  潔淨我  更新我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Fill me, Lord, cleanse me, Lord, make me new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充滿我  滋潤我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Fill me, Lord, with Your love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讓你愛來圍繞我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Let Your Spirit hold me close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我一生  我一世  屬於你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am Yours, all the days of my life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207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充滿我  Fill Me, Lord </vt:lpstr>
      <vt:lpstr>我的心惟有你 Lord, my heart longs for You</vt:lpstr>
      <vt:lpstr>我全人獻給你 All my mind, all my soul</vt:lpstr>
      <vt:lpstr>舉雙手敬拜你 Lift my hands, worship You</vt:lpstr>
      <vt:lpstr>我的神  我的主 Lord, my God, how I long</vt:lpstr>
      <vt:lpstr>充滿我  澆灌我 Fill me, Lord , quench me, Lord</vt:lpstr>
      <vt:lpstr>充滿我  滋潤我 Fill me, Lord, with Your love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16</cp:revision>
  <dcterms:created xsi:type="dcterms:W3CDTF">2020-03-25T18:06:14Z</dcterms:created>
  <dcterms:modified xsi:type="dcterms:W3CDTF">2020-06-30T01:28:26Z</dcterms:modified>
</cp:coreProperties>
</file>