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2" r:id="rId3"/>
    <p:sldId id="271" r:id="rId4"/>
    <p:sldId id="278" r:id="rId5"/>
    <p:sldId id="273" r:id="rId6"/>
    <p:sldId id="264" r:id="rId7"/>
    <p:sldId id="279" r:id="rId8"/>
    <p:sldId id="268" r:id="rId9"/>
    <p:sldId id="280" r:id="rId10"/>
    <p:sldId id="27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714"/>
    <a:srgbClr val="E1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21"/>
    <p:restoredTop sz="95100"/>
  </p:normalViewPr>
  <p:slideViewPr>
    <p:cSldViewPr snapToGrid="0" snapToObjects="1">
      <p:cViewPr varScale="1">
        <p:scale>
          <a:sx n="111" d="100"/>
          <a:sy n="111" d="100"/>
        </p:scale>
        <p:origin x="24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0976-BD55-2345-91B9-2A41E5BEAF64}" type="datetimeFigureOut">
              <a:rPr lang="en-US" smtClean="0"/>
              <a:t>5/28/20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2612"/>
            <a:ext cx="12192000" cy="236533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聖靈的火</a:t>
            </a:r>
            <a:br>
              <a:rPr lang="en-US" altLang="zh-TW" dirty="0">
                <a:solidFill>
                  <a:srgbClr val="6F2B07"/>
                </a:solidFill>
                <a:latin typeface="DFHei Std W12" charset="-120"/>
                <a:ea typeface="DFHei Std W12" charset="-120"/>
                <a:cs typeface="DFHei Std W12" charset="-120"/>
              </a:rPr>
            </a:br>
            <a:r>
              <a:rPr lang="en-US" sz="4800" b="1" dirty="0">
                <a:solidFill>
                  <a:srgbClr val="E1356A"/>
                </a:solidFill>
                <a:latin typeface="Helvetica 97 Black Condensed" charset="0"/>
                <a:ea typeface="Helvetica 97 Black Condensed" charset="0"/>
                <a:cs typeface="Helvetica 97 Black Condensed" charset="0"/>
              </a:rPr>
              <a:t>Spirit Fire</a:t>
            </a:r>
            <a:endParaRPr lang="en-US" b="1" dirty="0">
              <a:solidFill>
                <a:srgbClr val="E1356A"/>
              </a:solidFill>
              <a:latin typeface="Helvetica 97 Black Condensed" charset="0"/>
              <a:ea typeface="Helvetica 97 Black Condensed" charset="0"/>
              <a:cs typeface="Helvetica 97 Black Condensed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383157" y="4533709"/>
            <a:ext cx="12192000" cy="988211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詞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: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曾興才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Hing-Chai Cheng</a:t>
            </a:r>
          </a:p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曲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: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施弘美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Tiffany Wang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67 Medium Condensed" charset="0"/>
              <a:ea typeface="Helvetica 67 Medium Condensed" charset="0"/>
              <a:cs typeface="Helvetica 67 Medium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4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0346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自由敬拜</a:t>
            </a:r>
            <a:b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( Free Worship ) 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4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7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耶穌  親愛的耶穌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Jesus, oh precious Jesus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歡迎你來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全心歡迎你來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With all my heart, I welcome You today</a:t>
            </a:r>
          </a:p>
        </p:txBody>
      </p:sp>
    </p:spTree>
    <p:extLst>
      <p:ext uri="{BB962C8B-B14F-4D97-AF65-F5344CB8AC3E}">
        <p14:creationId xmlns:p14="http://schemas.microsoft.com/office/powerpoint/2010/main" val="37900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用聖靈與火來為我施洗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Let Your fire and Spirit fall upon me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因你是我的智慧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我的公義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For You’re my wisdom and You’re my righteousness</a:t>
            </a:r>
          </a:p>
        </p:txBody>
      </p:sp>
    </p:spTree>
    <p:extLst>
      <p:ext uri="{BB962C8B-B14F-4D97-AF65-F5344CB8AC3E}">
        <p14:creationId xmlns:p14="http://schemas.microsoft.com/office/powerpoint/2010/main" val="220375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耶穌  親愛的耶穌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Jesus, oh precious Jesus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歡迎你來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全心歡迎你來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With all my heart, I welcome You today</a:t>
            </a:r>
          </a:p>
        </p:txBody>
      </p:sp>
    </p:spTree>
    <p:extLst>
      <p:ext uri="{BB962C8B-B14F-4D97-AF65-F5344CB8AC3E}">
        <p14:creationId xmlns:p14="http://schemas.microsoft.com/office/powerpoint/2010/main" val="273162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洗淨我的污穢和一切罪惡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Wash away all my sin and my uncleanness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因你是我的聖潔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我的救贖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For you’re my redemption and my holiness</a:t>
            </a:r>
          </a:p>
        </p:txBody>
      </p:sp>
    </p:spTree>
    <p:extLst>
      <p:ext uri="{BB962C8B-B14F-4D97-AF65-F5344CB8AC3E}">
        <p14:creationId xmlns:p14="http://schemas.microsoft.com/office/powerpoint/2010/main" val="308408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喔</a:t>
            </a:r>
            <a: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聖靈的火  喔</a:t>
            </a:r>
            <a: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聖潔的火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Oh come Spirit fire, oh come holy fire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來煉淨我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來復興我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Consume me now, revive me now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燃燒我對耶穌的熱情</a:t>
            </a:r>
            <a:b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Ignite my heart for Jesus</a:t>
            </a:r>
          </a:p>
        </p:txBody>
      </p:sp>
    </p:spTree>
    <p:extLst>
      <p:ext uri="{BB962C8B-B14F-4D97-AF65-F5344CB8AC3E}">
        <p14:creationId xmlns:p14="http://schemas.microsoft.com/office/powerpoint/2010/main" val="257492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喔</a:t>
            </a:r>
            <a: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聖靈的火  喔</a:t>
            </a:r>
            <a: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聖潔的火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Oh come Spirit fire, oh come holy fire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賜下能力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Pour out Your </a:t>
            </a:r>
            <a:r>
              <a:rPr lang="en-US" sz="4000" spc="-100" dirty="0" err="1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pow’r</a:t>
            </a:r>
            <a:endParaRPr lang="en-US" sz="40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讓我活出主耶穌的生命</a:t>
            </a:r>
            <a:b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And fill my life to live out Jesus Christ</a:t>
            </a:r>
          </a:p>
        </p:txBody>
      </p:sp>
    </p:spTree>
    <p:extLst>
      <p:ext uri="{BB962C8B-B14F-4D97-AF65-F5344CB8AC3E}">
        <p14:creationId xmlns:p14="http://schemas.microsoft.com/office/powerpoint/2010/main" val="95338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0346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影響這世代</a:t>
            </a:r>
            <a:b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To impact the world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1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zh-CN" altLang="en-US" sz="56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賜下能力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4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Pour out Your </a:t>
            </a:r>
            <a:r>
              <a:rPr lang="en-US" sz="4400" spc="-100" dirty="0" err="1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pow’r</a:t>
            </a:r>
            <a:b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</a:b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647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讓我活出主耶穌的生命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And fill my life to live out Jesus Christ</a:t>
            </a:r>
          </a:p>
        </p:txBody>
      </p:sp>
    </p:spTree>
    <p:extLst>
      <p:ext uri="{BB962C8B-B14F-4D97-AF65-F5344CB8AC3E}">
        <p14:creationId xmlns:p14="http://schemas.microsoft.com/office/powerpoint/2010/main" val="6442248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270</Words>
  <Application>Microsoft Macintosh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DFHei Std W12</vt:lpstr>
      <vt:lpstr>DFHei Std W7</vt:lpstr>
      <vt:lpstr>DFHei Std W9</vt:lpstr>
      <vt:lpstr>Arial</vt:lpstr>
      <vt:lpstr>Calibri</vt:lpstr>
      <vt:lpstr>Calibri Light</vt:lpstr>
      <vt:lpstr>Helvetica 57 Condensed</vt:lpstr>
      <vt:lpstr>Helvetica 67 Medium Condensed</vt:lpstr>
      <vt:lpstr>Helvetica 97 Black Condensed</vt:lpstr>
      <vt:lpstr>1_Office Theme</vt:lpstr>
      <vt:lpstr>聖靈的火 Spirit Fire</vt:lpstr>
      <vt:lpstr>耶穌  親愛的耶穌 Jesus, oh precious Jesus</vt:lpstr>
      <vt:lpstr>用聖靈與火來為我施洗 Let Your fire and Spirit fall upon me</vt:lpstr>
      <vt:lpstr>耶穌  親愛的耶穌 Jesus, oh precious Jesus</vt:lpstr>
      <vt:lpstr>洗淨我的污穢和一切罪惡 Wash away all my sin and my uncleanness</vt:lpstr>
      <vt:lpstr>喔 聖靈的火  喔 聖潔的火 Oh come Spirit fire, oh come holy fire</vt:lpstr>
      <vt:lpstr>喔 聖靈的火  喔 聖潔的火 Oh come Spirit fire, oh come holy fire</vt:lpstr>
      <vt:lpstr>影響這世代  To impact the world</vt:lpstr>
      <vt:lpstr>賜下能力 Pour out Your pow’r </vt:lpstr>
      <vt:lpstr>自由敬拜  ( Free Worship 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呼求你憐憫 I Cry Out for Mercy</dc:title>
  <dc:creator>Microsoft Office User</dc:creator>
  <cp:lastModifiedBy>Winston Hsiung</cp:lastModifiedBy>
  <cp:revision>31</cp:revision>
  <dcterms:created xsi:type="dcterms:W3CDTF">2020-03-25T18:06:14Z</dcterms:created>
  <dcterms:modified xsi:type="dcterms:W3CDTF">2020-05-28T19:28:06Z</dcterms:modified>
</cp:coreProperties>
</file>