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0" d="100"/>
          <a:sy n="280" d="100"/>
        </p:scale>
        <p:origin x="-4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8AD9-9F2F-1E4D-A3FD-8EAAE76E1B67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0D37-429E-044E-AA10-A3792598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2024-10-16T21:17:32Z</dcterms:created>
  <dcterms:modified xsi:type="dcterms:W3CDTF">2024-10-16T21:18:55Z</dcterms:modified>
</cp:coreProperties>
</file>