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24" d="100"/>
          <a:sy n="224" d="100"/>
        </p:scale>
        <p:origin x="-9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2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5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6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3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8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3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E5CD-5C71-1747-AA04-39EF6E03BC83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734A-4EA9-6C4E-9C4B-A4598B2C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5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5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2024-10-16T21:08:52Z</dcterms:created>
  <dcterms:modified xsi:type="dcterms:W3CDTF">2024-10-16T21:11:43Z</dcterms:modified>
</cp:coreProperties>
</file>