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6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5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1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5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4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4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D99DF-3E3D-024A-9829-9EB5144CAAEE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DD73-0F7C-BB49-A25B-03065305E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7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528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8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18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54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8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2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691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2017-10-20T02:38:53Z</dcterms:created>
  <dcterms:modified xsi:type="dcterms:W3CDTF">2017-10-20T02:40:31Z</dcterms:modified>
</cp:coreProperties>
</file>