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2" y="-14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1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67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10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B517C-EB82-914C-A484-A86B86B1E60A}" type="datetimeFigureOut">
              <a:rPr lang="en-US" smtClean="0"/>
              <a:t>10/16/24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A62D-3DD9-7C40-8E60-DAABA90B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92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07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User</dc:creator>
  <cp:lastModifiedBy>Mac User</cp:lastModifiedBy>
  <cp:revision>1</cp:revision>
  <dcterms:created xsi:type="dcterms:W3CDTF">2024-10-16T21:29:50Z</dcterms:created>
  <dcterms:modified xsi:type="dcterms:W3CDTF">2024-10-16T21:31:54Z</dcterms:modified>
</cp:coreProperties>
</file>