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7" d="100"/>
          <a:sy n="137" d="100"/>
        </p:scale>
        <p:origin x="-112" y="-14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42A9-E1D7-894B-B427-55C424B8D625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EE03-0A60-3F47-ACD0-557563CB1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1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42A9-E1D7-894B-B427-55C424B8D625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EE03-0A60-3F47-ACD0-557563CB1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452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42A9-E1D7-894B-B427-55C424B8D625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EE03-0A60-3F47-ACD0-557563CB1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10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42A9-E1D7-894B-B427-55C424B8D625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EE03-0A60-3F47-ACD0-557563CB1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59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42A9-E1D7-894B-B427-55C424B8D625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EE03-0A60-3F47-ACD0-557563CB1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551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42A9-E1D7-894B-B427-55C424B8D625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EE03-0A60-3F47-ACD0-557563CB1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334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42A9-E1D7-894B-B427-55C424B8D625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EE03-0A60-3F47-ACD0-557563CB1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52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42A9-E1D7-894B-B427-55C424B8D625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EE03-0A60-3F47-ACD0-557563CB1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436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42A9-E1D7-894B-B427-55C424B8D625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EE03-0A60-3F47-ACD0-557563CB1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228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42A9-E1D7-894B-B427-55C424B8D625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EE03-0A60-3F47-ACD0-557563CB1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871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42A9-E1D7-894B-B427-55C424B8D625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EE03-0A60-3F47-ACD0-557563CB1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358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E42A9-E1D7-894B-B427-55C424B8D625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1EE03-0A60-3F47-ACD0-557563CB1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735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194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689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689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974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128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774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558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213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173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974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1283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On-screen Show (16:9)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 User</dc:creator>
  <cp:lastModifiedBy>Mac User</cp:lastModifiedBy>
  <cp:revision>1</cp:revision>
  <dcterms:created xsi:type="dcterms:W3CDTF">2024-10-16T21:39:54Z</dcterms:created>
  <dcterms:modified xsi:type="dcterms:W3CDTF">2024-10-16T21:42:54Z</dcterms:modified>
</cp:coreProperties>
</file>