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5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7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9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1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5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9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4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1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8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5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2024-10-16T22:00:18Z</dcterms:created>
  <dcterms:modified xsi:type="dcterms:W3CDTF">2024-10-16T22:03:04Z</dcterms:modified>
</cp:coreProperties>
</file>