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5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7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9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1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5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9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4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1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8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3A71B-F537-7545-9FB8-74E78091DA85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57BC5-2015-584E-8441-631C87DC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5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3</cp:revision>
  <dcterms:created xsi:type="dcterms:W3CDTF">2024-10-16T22:00:18Z</dcterms:created>
  <dcterms:modified xsi:type="dcterms:W3CDTF">2024-10-16T22:06:32Z</dcterms:modified>
</cp:coreProperties>
</file>