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2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6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4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50B8-0B11-4248-A4A5-D0FC2925A63B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B4C9F-9C0C-0249-9419-43798C9F6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2</cp:revision>
  <dcterms:created xsi:type="dcterms:W3CDTF">2024-10-16T22:12:00Z</dcterms:created>
  <dcterms:modified xsi:type="dcterms:W3CDTF">2024-10-16T22:15:00Z</dcterms:modified>
</cp:coreProperties>
</file>