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3"/>
  </p:normalViewPr>
  <p:slideViewPr>
    <p:cSldViewPr snapToGrid="0">
      <p:cViewPr varScale="1">
        <p:scale>
          <a:sx n="118" d="100"/>
          <a:sy n="118" d="100"/>
        </p:scale>
        <p:origin x="90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56E15-CEE5-F064-2774-42B68F79E0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C72DD9-7EF3-B418-3933-55E0D513AA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26D06-B393-26C1-BE6B-CE4F3D287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31ED2-5A3C-3F4F-804D-C1BC7BC7E4F3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3A5B3-D178-0537-748F-9080C414D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280281-1B87-DE2E-A814-047377906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F16A0-46D8-5B48-A889-55B2365B5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825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FBA84-B093-2324-AB37-36E601EB6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D95DC2-20F6-79B9-F6C8-BAC01A8CB2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062D0-0D3B-E422-2D9D-865A06008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31ED2-5A3C-3F4F-804D-C1BC7BC7E4F3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25C056-150A-410E-5480-34117A91C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B08C72-62D3-367D-267B-CB53BE417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F16A0-46D8-5B48-A889-55B2365B5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269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878E51-99EC-4719-30BE-B92BD73B40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F00BBE-BF16-CD83-EFC8-964F98D8A9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E2E499-0E46-45F9-2F73-7298C41F3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31ED2-5A3C-3F4F-804D-C1BC7BC7E4F3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1B665D-31EA-3C2F-2A91-9DDE7D995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6D155-B4E6-B93F-3B76-230EDAFDC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F16A0-46D8-5B48-A889-55B2365B5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019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90A07-D1BF-F09E-43AE-D86F77682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93E767-454A-FDC3-A42F-E459D7548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77EB6F-AB75-F983-9A52-866E2CF79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31ED2-5A3C-3F4F-804D-C1BC7BC7E4F3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A20678-D3CE-FFC9-48C1-3EBBC6F4B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7CE139-3541-0D77-70FC-6E1481590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F16A0-46D8-5B48-A889-55B2365B5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127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6554F-E52C-85A3-8805-C4069B85F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372B89-E77D-8411-C1DC-968CE2410C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E5015F-1D09-A9EB-F7ED-EF42CCD2B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31ED2-5A3C-3F4F-804D-C1BC7BC7E4F3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444A3-0126-8B33-059E-8A5DD66B3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957E97-2E7E-6029-8AF1-82EA1C9E7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F16A0-46D8-5B48-A889-55B2365B5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017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DB90F-B9C8-B8B7-2ED4-02BC347C0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2C87F-8457-58D9-FC4C-93DDAA10C1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AB2A49-9372-87A5-AB6C-C0B77A0E08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1FA440-CF85-D8AD-24DD-5C86AB9DA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31ED2-5A3C-3F4F-804D-C1BC7BC7E4F3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07A9AB-E023-5FEA-1E5F-93B21D5E0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A9F64D-BB2B-9EB7-1596-6B34992BA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F16A0-46D8-5B48-A889-55B2365B5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76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D99D2-D91A-CB55-6F81-8C7721C06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29A1BF-79B8-D63A-B700-65D58E303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DCA5C7-78D5-7FA4-50ED-18D005CA06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35C31C-55ED-FC3F-B1DE-303FF4CEC4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A6A456-BE10-4627-DEEC-0FBDB4B0AA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90A36A-5D5A-10F6-5C2C-B0FCAAF13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31ED2-5A3C-3F4F-804D-C1BC7BC7E4F3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DD13F0-A173-8335-8923-9E0F5B5C4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089BE8-0921-6A61-95E4-BD06EAA4A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F16A0-46D8-5B48-A889-55B2365B5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838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EFE80-4402-AEDF-020B-1D0CE4ACF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7E035E-0ADF-5964-2D17-ECE44E1C1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31ED2-5A3C-3F4F-804D-C1BC7BC7E4F3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422B1F-6326-E0BC-C76E-BB544F22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DD198D-1513-3291-87F8-3079AD67D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F16A0-46D8-5B48-A889-55B2365B5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17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164F10-5C07-E350-30A1-E65FE69AB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31ED2-5A3C-3F4F-804D-C1BC7BC7E4F3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61A672-1822-AB23-E093-35ACFC3D8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A54257-2779-CED5-8CAA-6AD494F40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F16A0-46D8-5B48-A889-55B2365B5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77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FAD0F-8D28-F932-CD0A-FC2F59E70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C2841-48F2-2348-E3FC-CCF0F055F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9FE16D-715C-837B-A542-ED076066E0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0B2130-64C4-41D5-2075-9A114811B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31ED2-5A3C-3F4F-804D-C1BC7BC7E4F3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E5AF73-5EF8-7C80-8B9E-AD8DA43A5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38B813-893A-9717-4634-659A43BCC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F16A0-46D8-5B48-A889-55B2365B5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601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67B01-8C25-2E40-9BE7-C50988050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6B1041-2EA2-7C2D-A90F-A96E444A36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6B8A20-CB4E-77A1-DFF7-8C24804A26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6023D6-79BC-466A-DDE0-E7A372F90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31ED2-5A3C-3F4F-804D-C1BC7BC7E4F3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A29A07-0396-1AF1-92EB-A07BA5613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ABB5BF-0C6D-D122-0075-E3EE2CC2A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F16A0-46D8-5B48-A889-55B2365B5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389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1D85BF-8307-ADC0-47FC-813E4AD79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A5BCA7-818A-9571-A879-A339829EE0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0018AA-30E0-5635-4EDA-9DCE24DD67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31ED2-5A3C-3F4F-804D-C1BC7BC7E4F3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666D4F-C5D3-6C21-EE3E-05B9CCA952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846C76-74F3-0C89-5932-1DAD0C9709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F16A0-46D8-5B48-A889-55B2365B5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76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14ABC-EA2C-8436-E12F-D81C41DC05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FA04A6-4678-5362-1853-82E2B711C5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865887-E6AE-A0AE-94D5-FBED5F2CF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873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14ABC-EA2C-8436-E12F-D81C41DC05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FA04A6-4678-5362-1853-82E2B711C5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F665C0-684F-CDF5-22EF-453CA4B42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160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14ABC-EA2C-8436-E12F-D81C41DC05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FA04A6-4678-5362-1853-82E2B711C5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92722A-32AA-4B0B-3CB2-B5DE3D471E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378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14ABC-EA2C-8436-E12F-D81C41DC05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FA04A6-4678-5362-1853-82E2B711C5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63A5BA-A753-A6F3-65B4-025A684B6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798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14ABC-EA2C-8436-E12F-D81C41DC05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FA04A6-4678-5362-1853-82E2B711C5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C4244F-BFF0-D936-6168-F401D8DE3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566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14ABC-EA2C-8436-E12F-D81C41DC05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FA04A6-4678-5362-1853-82E2B711C5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9EDC62-497E-1F94-B171-049019160C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329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14ABC-EA2C-8436-E12F-D81C41DC05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FA04A6-4678-5362-1853-82E2B711C5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DDCC38-1164-591D-77FE-95A93DA254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142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Cindy Kuo</dc:creator>
  <cp:lastModifiedBy>Cindy Kuo</cp:lastModifiedBy>
  <cp:revision>1</cp:revision>
  <dcterms:created xsi:type="dcterms:W3CDTF">2024-10-16T20:26:02Z</dcterms:created>
  <dcterms:modified xsi:type="dcterms:W3CDTF">2024-10-16T20:27:55Z</dcterms:modified>
</cp:coreProperties>
</file>