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0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6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06E1-78CC-D145-A764-68AFC822A04D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BBAB-BF6F-1E4E-9C8B-8AF7A79E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1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2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2024-10-17T21:06:17Z</dcterms:created>
  <dcterms:modified xsi:type="dcterms:W3CDTF">2024-10-17T21:08:17Z</dcterms:modified>
</cp:coreProperties>
</file>