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7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0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3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1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1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4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8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7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1D89-0F2B-2143-82F7-2EF94F405B17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C30E-1E6B-4C49-97EA-7814CDB6E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2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24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9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5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2024-10-17T21:09:32Z</dcterms:created>
  <dcterms:modified xsi:type="dcterms:W3CDTF">2024-10-17T21:11:05Z</dcterms:modified>
</cp:coreProperties>
</file>