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9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6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0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2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9869-2D71-9D48-86BE-90C93752B2BA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14BA-07CA-2044-BF59-901BC33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5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2024-10-17T21:12:08Z</dcterms:created>
  <dcterms:modified xsi:type="dcterms:W3CDTF">2024-10-17T21:13:16Z</dcterms:modified>
</cp:coreProperties>
</file>