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3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4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3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3AEB-52C8-0E43-9762-383EC0519569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89BB-8DDF-4C46-952B-7A2208C1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2024-10-17T21:14:27Z</dcterms:created>
  <dcterms:modified xsi:type="dcterms:W3CDTF">2024-10-17T21:16:05Z</dcterms:modified>
</cp:coreProperties>
</file>