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9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4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9C3B-BB30-D445-A00E-67D8CF0E36B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886A-8EBA-5043-AE2D-663B8D3A2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8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2024-10-17T21:17:06Z</dcterms:created>
  <dcterms:modified xsi:type="dcterms:W3CDTF">2024-10-17T21:18:24Z</dcterms:modified>
</cp:coreProperties>
</file>