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442C-FCD8-1A40-9BBB-FD014A71A83C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7A2-3616-664B-B498-9AEEF6FE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9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442C-FCD8-1A40-9BBB-FD014A71A83C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7A2-3616-664B-B498-9AEEF6FE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442C-FCD8-1A40-9BBB-FD014A71A83C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7A2-3616-664B-B498-9AEEF6FE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7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442C-FCD8-1A40-9BBB-FD014A71A83C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7A2-3616-664B-B498-9AEEF6FE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2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442C-FCD8-1A40-9BBB-FD014A71A83C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7A2-3616-664B-B498-9AEEF6FE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442C-FCD8-1A40-9BBB-FD014A71A83C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7A2-3616-664B-B498-9AEEF6FE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5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442C-FCD8-1A40-9BBB-FD014A71A83C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7A2-3616-664B-B498-9AEEF6FE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3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442C-FCD8-1A40-9BBB-FD014A71A83C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7A2-3616-664B-B498-9AEEF6FE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442C-FCD8-1A40-9BBB-FD014A71A83C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7A2-3616-664B-B498-9AEEF6FE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6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442C-FCD8-1A40-9BBB-FD014A71A83C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7A2-3616-664B-B498-9AEEF6FE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1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442C-FCD8-1A40-9BBB-FD014A71A83C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7A2-3616-664B-B498-9AEEF6FE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9442C-FCD8-1A40-9BBB-FD014A71A83C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037A2-3616-664B-B498-9AEEF6FE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8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9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0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9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0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9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0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2024-10-17T21:18:50Z</dcterms:created>
  <dcterms:modified xsi:type="dcterms:W3CDTF">2024-10-17T21:20:05Z</dcterms:modified>
</cp:coreProperties>
</file>