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12" y="-14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7C85-7E91-E04F-AAE2-FBA11E488057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8DA8-F9EB-E146-8705-55FAFD652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83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7C85-7E91-E04F-AAE2-FBA11E488057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8DA8-F9EB-E146-8705-55FAFD652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9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7C85-7E91-E04F-AAE2-FBA11E488057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8DA8-F9EB-E146-8705-55FAFD652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95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7C85-7E91-E04F-AAE2-FBA11E488057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8DA8-F9EB-E146-8705-55FAFD652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55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7C85-7E91-E04F-AAE2-FBA11E488057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8DA8-F9EB-E146-8705-55FAFD652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22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7C85-7E91-E04F-AAE2-FBA11E488057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8DA8-F9EB-E146-8705-55FAFD652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82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7C85-7E91-E04F-AAE2-FBA11E488057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8DA8-F9EB-E146-8705-55FAFD652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43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7C85-7E91-E04F-AAE2-FBA11E488057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8DA8-F9EB-E146-8705-55FAFD652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76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7C85-7E91-E04F-AAE2-FBA11E488057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8DA8-F9EB-E146-8705-55FAFD652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2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7C85-7E91-E04F-AAE2-FBA11E488057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8DA8-F9EB-E146-8705-55FAFD652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49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7C85-7E91-E04F-AAE2-FBA11E488057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8DA8-F9EB-E146-8705-55FAFD652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71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77C85-7E91-E04F-AAE2-FBA11E488057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28DA8-F9EB-E146-8705-55FAFD652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7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2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84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43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93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06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84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93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06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84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93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06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(16:9)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User</dc:creator>
  <cp:lastModifiedBy>Mac User</cp:lastModifiedBy>
  <cp:revision>1</cp:revision>
  <dcterms:created xsi:type="dcterms:W3CDTF">2024-10-17T21:20:28Z</dcterms:created>
  <dcterms:modified xsi:type="dcterms:W3CDTF">2024-10-17T21:22:21Z</dcterms:modified>
</cp:coreProperties>
</file>