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3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6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2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6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AD00-79D0-6D42-A224-32A86C4A315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6034-85E3-244F-B4EE-55F5C68A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9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5333" y="-12235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6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2024-10-17T21:26:39Z</dcterms:created>
  <dcterms:modified xsi:type="dcterms:W3CDTF">2024-10-17T21:27:51Z</dcterms:modified>
</cp:coreProperties>
</file>