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6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518C-D22B-4640-A121-CA88BA71D73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B737-2D11-6F4D-8345-B2C5CF6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2024-10-17T21:28:26Z</dcterms:created>
  <dcterms:modified xsi:type="dcterms:W3CDTF">2024-10-17T21:29:57Z</dcterms:modified>
</cp:coreProperties>
</file>