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2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3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CEA3-A134-1945-B19E-1C536A795E80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4FEC5-865B-C947-8B73-9B69CE9B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0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2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8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7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2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8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5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2024-10-17T21:30:37Z</dcterms:created>
  <dcterms:modified xsi:type="dcterms:W3CDTF">2024-10-17T21:32:07Z</dcterms:modified>
</cp:coreProperties>
</file>