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4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8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2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0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3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8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CCC7A-8DDD-2045-9A5A-AEE20E331694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39AB-1C25-CA4D-9C25-63D916BA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1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7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7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2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3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0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2024-10-17T21:32:26Z</dcterms:created>
  <dcterms:modified xsi:type="dcterms:W3CDTF">2024-10-17T21:40:35Z</dcterms:modified>
</cp:coreProperties>
</file>