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9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6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82B7-83DF-BA4F-B785-B42953A2A23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8164-4FC8-054D-8354-7942C051A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2024-10-17T21:40:49Z</dcterms:created>
  <dcterms:modified xsi:type="dcterms:W3CDTF">2024-10-17T21:41:44Z</dcterms:modified>
</cp:coreProperties>
</file>