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169-2A15-EA4F-88BE-E4DB811C809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BD4-4B48-0741-9E8E-7C1A1505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2024-10-17T21:42:23Z</dcterms:created>
  <dcterms:modified xsi:type="dcterms:W3CDTF">2024-10-17T21:43:19Z</dcterms:modified>
</cp:coreProperties>
</file>