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12" y="-14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D7AD-78B4-A14E-94BD-542109BED966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297C-C10E-7148-9B14-2DF30D14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1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D7AD-78B4-A14E-94BD-542109BED966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297C-C10E-7148-9B14-2DF30D14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08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D7AD-78B4-A14E-94BD-542109BED966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297C-C10E-7148-9B14-2DF30D14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71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D7AD-78B4-A14E-94BD-542109BED966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297C-C10E-7148-9B14-2DF30D14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53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D7AD-78B4-A14E-94BD-542109BED966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297C-C10E-7148-9B14-2DF30D14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46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D7AD-78B4-A14E-94BD-542109BED966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297C-C10E-7148-9B14-2DF30D14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0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D7AD-78B4-A14E-94BD-542109BED966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297C-C10E-7148-9B14-2DF30D14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38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D7AD-78B4-A14E-94BD-542109BED966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297C-C10E-7148-9B14-2DF30D14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38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D7AD-78B4-A14E-94BD-542109BED966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297C-C10E-7148-9B14-2DF30D14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92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D7AD-78B4-A14E-94BD-542109BED966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297C-C10E-7148-9B14-2DF30D14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11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D7AD-78B4-A14E-94BD-542109BED966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297C-C10E-7148-9B14-2DF30D14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11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7D7AD-78B4-A14E-94BD-542109BED966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8297C-C10E-7148-9B14-2DF30D14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2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68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46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46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266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69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6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266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69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6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(16:9)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User</dc:creator>
  <cp:lastModifiedBy>Mac User</cp:lastModifiedBy>
  <cp:revision>1</cp:revision>
  <dcterms:created xsi:type="dcterms:W3CDTF">2024-10-17T21:43:36Z</dcterms:created>
  <dcterms:modified xsi:type="dcterms:W3CDTF">2024-10-17T21:44:39Z</dcterms:modified>
</cp:coreProperties>
</file>