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A2A4-3599-4A4C-89F6-B039E6641C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2886-7B74-F94F-A04F-C9A17E1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2024-10-17T21:45:00Z</dcterms:created>
  <dcterms:modified xsi:type="dcterms:W3CDTF">2024-10-17T21:46:14Z</dcterms:modified>
</cp:coreProperties>
</file>