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7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B486-08A4-1344-951D-F802D64F8484}" type="datetimeFigureOut">
              <a:rPr lang="en-US" smtClean="0"/>
              <a:t>7/19/15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F342-D3AE-944C-BAEE-9555DD40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79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9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4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35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30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River of Life Christian Church</dc:creator>
  <cp:lastModifiedBy>River of Life Christian Church</cp:lastModifiedBy>
  <cp:revision>1</cp:revision>
  <dcterms:created xsi:type="dcterms:W3CDTF">2015-07-20T02:07:44Z</dcterms:created>
  <dcterms:modified xsi:type="dcterms:W3CDTF">2015-07-20T02:09:42Z</dcterms:modified>
</cp:coreProperties>
</file>