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4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6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492B-3F8A-BB4A-858C-645B67498C03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5A32-6954-7C43-8AFE-15DD19A4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76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4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4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9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74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05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8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9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2015-07-20T02:16:56Z</dcterms:created>
  <dcterms:modified xsi:type="dcterms:W3CDTF">2015-07-20T02:19:30Z</dcterms:modified>
</cp:coreProperties>
</file>