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59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B49-5585-2340-8A13-66C731AEB7E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375-B2D7-A44E-92A4-BA02D4437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84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B49-5585-2340-8A13-66C731AEB7E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375-B2D7-A44E-92A4-BA02D4437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4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B49-5585-2340-8A13-66C731AEB7E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375-B2D7-A44E-92A4-BA02D4437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1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B49-5585-2340-8A13-66C731AEB7E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375-B2D7-A44E-92A4-BA02D4437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3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B49-5585-2340-8A13-66C731AEB7E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375-B2D7-A44E-92A4-BA02D4437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6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B49-5585-2340-8A13-66C731AEB7E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375-B2D7-A44E-92A4-BA02D4437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6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B49-5585-2340-8A13-66C731AEB7E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375-B2D7-A44E-92A4-BA02D4437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B49-5585-2340-8A13-66C731AEB7E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375-B2D7-A44E-92A4-BA02D4437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51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B49-5585-2340-8A13-66C731AEB7E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375-B2D7-A44E-92A4-BA02D4437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7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B49-5585-2340-8A13-66C731AEB7E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375-B2D7-A44E-92A4-BA02D4437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45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B49-5585-2340-8A13-66C731AEB7E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375-B2D7-A44E-92A4-BA02D4437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52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7AB49-5585-2340-8A13-66C731AEB7E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A3375-B2D7-A44E-92A4-BA02D4437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048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142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414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339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298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800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00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2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749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51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453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29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2017-10-20T02:42:52Z</dcterms:created>
  <dcterms:modified xsi:type="dcterms:W3CDTF">2017-10-20T02:56:51Z</dcterms:modified>
</cp:coreProperties>
</file>