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27"/>
  </p:normalViewPr>
  <p:slideViewPr>
    <p:cSldViewPr snapToGrid="0" snapToObjects="1">
      <p:cViewPr varScale="1">
        <p:scale>
          <a:sx n="61" d="100"/>
          <a:sy n="61" d="100"/>
        </p:scale>
        <p:origin x="240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D96-F38B-044F-87C8-5DF856550935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5FA2-C3BD-D04C-93B5-0292FA82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4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D96-F38B-044F-87C8-5DF856550935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5FA2-C3BD-D04C-93B5-0292FA82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70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D96-F38B-044F-87C8-5DF856550935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5FA2-C3BD-D04C-93B5-0292FA82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5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D96-F38B-044F-87C8-5DF856550935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5FA2-C3BD-D04C-93B5-0292FA82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4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D96-F38B-044F-87C8-5DF856550935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5FA2-C3BD-D04C-93B5-0292FA82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8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D96-F38B-044F-87C8-5DF856550935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5FA2-C3BD-D04C-93B5-0292FA82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59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D96-F38B-044F-87C8-5DF856550935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5FA2-C3BD-D04C-93B5-0292FA82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99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D96-F38B-044F-87C8-5DF856550935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5FA2-C3BD-D04C-93B5-0292FA82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0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D96-F38B-044F-87C8-5DF856550935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5FA2-C3BD-D04C-93B5-0292FA82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26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D96-F38B-044F-87C8-5DF856550935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5FA2-C3BD-D04C-93B5-0292FA82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07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D96-F38B-044F-87C8-5DF856550935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5FA2-C3BD-D04C-93B5-0292FA82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8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DFD96-F38B-044F-87C8-5DF856550935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A5FA2-C3BD-D04C-93B5-0292FA82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978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201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490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344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749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696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873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16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65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2017-10-20T03:00:09Z</dcterms:created>
  <dcterms:modified xsi:type="dcterms:W3CDTF">2017-10-20T03:01:48Z</dcterms:modified>
</cp:coreProperties>
</file>