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3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5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42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8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0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21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62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5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3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5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C55C7-B903-724D-A738-9E59D9A4ABFA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60AE4-0BA5-F443-ABD5-353BDE96B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0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593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041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09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4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67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68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52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50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5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09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935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2017-10-20T03:03:25Z</dcterms:created>
  <dcterms:modified xsi:type="dcterms:W3CDTF">2017-10-20T03:05:04Z</dcterms:modified>
</cp:coreProperties>
</file>