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CAF4-EEF7-944C-9708-8BAAF63A1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EE2F6-5631-AD46-A2BC-825477364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1F639-A726-E34A-B233-109BC7B9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E678-B550-F54B-9048-2AB5785D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4A0E3-4794-B340-9B68-9D90A7E8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7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8587-ECCF-9048-B566-7AA89555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5BC84-1344-3F4A-817A-BBC6A8008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A3C2E-AEBD-AD42-ADB8-67915360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C6BC6-FB67-1344-AFE9-C8C79A38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E16E1-5692-9648-B92F-EC0A9731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6E225-8E0E-514D-94F0-473F0E46C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4A736-60F7-4449-ADD7-CE7C9F4A6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A86C2-3A1F-5749-8DDE-84F4C4AF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9BC98-0259-7D48-8278-800C06C6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78A43-C6C6-A647-B729-4C24094A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4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42C0-183D-9346-9D8C-A670CABD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07415-3836-C043-97BE-F828066FC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E497B-E33C-CD43-9985-E74B9D4D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EA30-D36B-014B-BF89-887DA593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F5618-C502-E643-BD08-F24EEC99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36D6-06ED-8143-9584-B6078CB8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F2CE4-2F66-5C49-A19D-86BA29118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387E7-40DF-B546-98C5-479FF80A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A50D4-252C-2341-B5BC-D5FD9F48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82453-F137-AC4E-8CBB-48D5B10E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DB5E-CD10-884D-9DD7-686A16A8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DED2-336E-DD41-B331-CDC427F12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2FD8F-5DDF-5140-B174-19BF0D7B7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75079-1225-444D-BB7E-371AFFF7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2A2F4-9C7B-344D-8EBB-922EA467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29DAB-D0CC-CA43-8579-C34AF782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7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9E9A-A7D1-F04E-953A-7BF83F8D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15336-1C83-6B4C-9C33-6ABA18C3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B0F0A-03AF-1C42-A67E-F88D05190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A5DA9-4B0A-1F47-BC53-567E46560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12E8-177D-9F49-990E-D76202D14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58FC8-811D-2449-B14C-073A758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82AFD-5984-F24F-ADA2-2732AB28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09357-22B4-D141-9FCA-4C5C6971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7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D140-F080-F646-8ABC-746070E9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B307-4575-DA4E-8605-EE73997B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87F22-010A-0746-B1A6-0EC6DDED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F3CBE-0678-104F-B6CC-078CFCA1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818C7-65FE-924C-BB3F-806B553B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8CEAC-D2BB-704B-A57F-1A72EC67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37379-97D4-4146-9709-F27633BE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1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7612-E444-B549-90AD-3780748E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22DC7-65C0-2E4C-8C22-FED3E0105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7A974-98CA-A54F-B140-C51DF474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479DB-FB10-4940-8689-A9E4EF38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A2908-30B2-1145-81EE-3B8951FF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B2A4C-DFF6-2040-9538-D2603B03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6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FBAB-9297-1D49-9B71-A32C3177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530B0-5441-0A4B-A9B1-464FA033A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F76FD-A999-0B4F-903C-D25154AD6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27290-D6D0-D749-8855-B2EDAB67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0A42A-C53C-1F42-BF81-EC40C879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D8BEC-C133-EC4E-A072-73671AC5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5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3E445-2F5F-9845-899E-0490A6FA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12771-298D-9249-9541-F58F290B1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9622-4056-D44B-8E54-2A3CC8934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47EF-C278-5547-A650-EB24B30BFCD7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BAC51-1C71-4D45-A65A-AF85B6D7C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C5F0A-0077-B448-82EB-8130792B2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F13B-2F1B-7143-B90A-B88B596B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93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64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0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61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38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93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3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45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82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2020-04-12T21:15:10Z</dcterms:created>
  <dcterms:modified xsi:type="dcterms:W3CDTF">2020-04-12T21:16:50Z</dcterms:modified>
</cp:coreProperties>
</file>