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6558-BE5D-D14F-B2BE-76E25CBF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45AB-A1F9-104C-8C30-161218DBE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2D42-BEC8-9447-A975-194D995D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F18D-B9CD-804C-AAE0-CBD465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D41F-0478-2541-A579-79346F78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EDFD-1104-3440-95D7-41D8FCCF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52524-3788-8D47-A5AC-8A8F1AF03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40C5-E110-ED40-845E-6DBBF18F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DEE10-D9C7-7741-AF99-6AACBB61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D70E-94B8-9E47-9774-1E50642F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6423D-7DE9-9F4B-9E31-8FCE4923B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7EC94-1CC4-324D-B195-037626D9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2A26-E60E-CF4C-A956-D083420D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8C42-EC82-B540-A310-4B473B2A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3CDF-0305-FD4C-9B77-B19B68F2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DB11-7AE8-BF46-8F22-8E7E2D25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C104-9174-554D-ACA6-C4591610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6977-6145-C141-B5C2-46D7953A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4FD7-532A-DB40-B7A2-972F8F14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BD97A-4446-8541-AA3D-B99E0E36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F22F-F4E8-0E4F-8E20-FB78078D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6A118-D701-0149-A951-859A974B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B806A-B868-3048-A71F-34CFF26B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FA032-08B0-9141-A001-CB4B0E4D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EAE5-4D2D-9A4B-9B05-85B217BF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48B4-1779-6D44-A545-425945B7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3D1C-4D11-C04C-B796-696D42CE6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90DBC-898F-824E-86EF-D9B8B9CC9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D23F-78CC-9843-84BC-06B1ABBD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48599-F5C6-F240-A927-D265BD0F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01A13-D551-844F-A90D-AB09010E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D107-5519-524B-9475-A7562572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FF377-1140-C949-B7AA-1E3E2843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FBE49-87AC-0141-815A-4E1435E1C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8693C-7B78-FF47-B325-C7A49E478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7663E-D9B5-FD46-940A-59C795484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64D9-26D2-454F-A5BD-DF10F1FE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A3534-D314-FF40-8D43-E93FC238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A6BA6-E337-9B41-A2C1-459A9570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24F5-7144-CD4F-B10A-ACF6DDC9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5118D-BE0E-7E41-A88E-60820AF5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6BE63-57DB-D941-AD9C-8BE25DCC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9B23D-413A-DA44-B114-19F18872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FDB0F-6867-3448-977F-70609190C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3DF6A-6975-134B-961F-72D3E684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36A3-1C0D-3247-AB4C-DE5F0A04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CD4B-9F50-A542-830B-BF54794B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1182B-CC54-D646-8BB9-1914EA5B2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881A9-AB91-4440-97B6-8E30411FD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F39DC-1FB8-8A4D-A171-2BF05B03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BA8A-8A4A-6A4B-B5F2-C9EC1A0C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09C38-CE36-D44C-AA12-4C95ADF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BF1B-EFD3-4A4B-8E40-45AC94E2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43630-C4C5-0E4A-800F-6C24DD465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9FAB1-0B30-4849-94EB-7169D90E6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F75DA-5332-CF46-8CCA-AD87E67D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E87B7-B98A-2E4F-992E-A0517410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B4FA-83CA-DC45-93FA-7C015592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287E0-0ECD-3A43-BACD-F3CB43B0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3DF8F-E854-0344-AB75-E33FEEE2B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49DB9-393B-9B4F-A51F-846E27F96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822A-9775-0443-A399-3388A2D5CA98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4854D-12AE-8344-A5C9-8DBDFBC49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7E36-FDA7-8F45-A925-BA1CBF1F6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7EF4-DC2C-2C4D-8667-9D9ED6A7A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94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5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2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8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6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41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1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31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41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2020-04-12T21:20:31Z</dcterms:created>
  <dcterms:modified xsi:type="dcterms:W3CDTF">2020-04-12T21:22:32Z</dcterms:modified>
</cp:coreProperties>
</file>