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/>
    <p:restoredTop sz="95073"/>
  </p:normalViewPr>
  <p:slideViewPr>
    <p:cSldViewPr snapToGrid="0" snapToObjects="1">
      <p:cViewPr varScale="1">
        <p:scale>
          <a:sx n="46" d="100"/>
          <a:sy n="46" d="100"/>
        </p:scale>
        <p:origin x="16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0B396-6B24-3F43-A4DB-02161F2DA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4B9F93-8B7F-5942-9309-40F4F338E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18B9F-073B-0C47-AEDC-C0888A7D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5D0C-5F02-D54D-8386-729A3A2C133E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21B9F-CAA4-B94E-B41F-A37A54B2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CA05B-D5B7-734E-982B-7F2F75B90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004B-7932-D641-BD53-2DF69A54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3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CA50-6FB0-614D-AC92-CA16ADE90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EA9FB-1412-E941-BC37-09A32116D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3DE91-77AA-604C-BAC8-F1203451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5D0C-5F02-D54D-8386-729A3A2C133E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2EBEB-7E76-454A-8556-FB8FD78E2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556C2-9687-B744-8957-4470D189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004B-7932-D641-BD53-2DF69A54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6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0424D3-B2D7-3246-A873-9C8730A6A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253A6-FB01-2D46-8BA3-DB383E290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AEED0-7E8D-E34B-8ECF-B958F506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5D0C-5F02-D54D-8386-729A3A2C133E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B78A3-E424-4B4C-8457-D5411D3DD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955C8-754C-7942-96C2-C1789561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004B-7932-D641-BD53-2DF69A54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786C3-C727-EE4E-A45E-6BFD2A1F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60AAC-4393-3C42-9F3F-C99916C0B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38CC7-1134-284A-94BF-6C5BF1F25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5D0C-5F02-D54D-8386-729A3A2C133E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13A55-1CC4-0641-AD48-8C250102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EE80A-C2EF-5440-81FE-09C72411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004B-7932-D641-BD53-2DF69A54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9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DD54-833C-1E40-BE32-652D1D7CD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8FA5F-1D39-2844-A2F7-57F95101B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37EB0-24CC-6E41-94CB-8593AB8E5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5D0C-5F02-D54D-8386-729A3A2C133E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B6BE0-D94A-024D-B33B-C40BCD06C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76DAB-AE0E-7348-B4D2-D1EE8EEC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004B-7932-D641-BD53-2DF69A54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06614-254E-0C47-A9DF-576B64F50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6CC1A-FF05-1F4C-9873-F71AE4C6F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0F88E-AEC5-6246-B905-AC435D741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9DFBB-44A9-4441-BE86-A3599BF44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5D0C-5F02-D54D-8386-729A3A2C133E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84E0D-2E94-294A-8B09-8D811215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F7B56-D56A-FC45-B5B7-9D563DF2D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004B-7932-D641-BD53-2DF69A54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8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F4B5-2341-004C-8915-3151F442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88A02-6B6F-D543-B316-3EBF06ED5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F3C98-2B00-A745-B177-B6CCA625B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6A55D-4666-5949-A8F8-9785EB139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9D554B-0C8E-A843-A0EB-4CB6D855E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A8960F-19EF-CD40-92A0-7E6120C6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5D0C-5F02-D54D-8386-729A3A2C133E}" type="datetimeFigureOut">
              <a:rPr lang="en-US" smtClean="0"/>
              <a:t>4/12/20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7F9AC8-9DED-5244-B958-94C98F9BE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62F29-49A8-854C-9D16-4E3B6250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004B-7932-D641-BD53-2DF69A54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7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ED5AD-342F-7E46-AB60-CF28BB04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0D1153-1788-BC46-AAD9-3D3E34EE9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5D0C-5F02-D54D-8386-729A3A2C133E}" type="datetimeFigureOut">
              <a:rPr lang="en-US" smtClean="0"/>
              <a:t>4/12/20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308F-A934-C44F-A67A-DC634686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782A7-BE27-0A42-8AAD-CB6ECA277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004B-7932-D641-BD53-2DF69A54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2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0C7817-9A28-E747-AAFA-3197C640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5D0C-5F02-D54D-8386-729A3A2C133E}" type="datetimeFigureOut">
              <a:rPr lang="en-US" smtClean="0"/>
              <a:t>4/12/20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744B10-922F-4E47-8EC5-04C513B24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5DA9E-A0C2-944F-ABCB-AA585A77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004B-7932-D641-BD53-2DF69A54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1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8FF7-FC07-1D4F-8B4E-824D84321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248D6-1EB1-4A4F-91CE-73B1F8A93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5D38B-A34F-0A44-9714-837A75881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F12D4-009E-BC4C-89C7-E7CA524E4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5D0C-5F02-D54D-8386-729A3A2C133E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AE329-84BE-8F47-9DF0-76F19E56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C0C18-E188-8542-96C1-2B4A12CA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004B-7932-D641-BD53-2DF69A54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6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336C6-4C17-0144-835B-67434D70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351AE1-CD87-994E-B760-A23D4067F5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2EDBA-5A99-9146-AAFF-A6EC37C8C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C6917-F403-A941-AFE6-AB2A7AA7A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5D0C-5F02-D54D-8386-729A3A2C133E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A4A36-0F44-434D-A4A9-0ED812EBF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EEC0C-1854-904F-B41A-0A0CC470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004B-7932-D641-BD53-2DF69A54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1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C1AFB-4AFA-5C44-A498-6CEBBFFB6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BEB5F-7019-974F-AA8E-E655FC5F6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6A379-7B41-464E-B777-8D298C1DC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95D0C-5F02-D54D-8386-729A3A2C133E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DD81D-3E65-4D41-A731-3CB04B647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BA818-DCBB-F147-9677-9ACCF1658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A004B-7932-D641-BD53-2DF69A54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1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969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41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39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8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33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59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615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93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94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814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719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2020-04-12T21:25:08Z</dcterms:created>
  <dcterms:modified xsi:type="dcterms:W3CDTF">2020-04-12T21:26:14Z</dcterms:modified>
</cp:coreProperties>
</file>