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2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EB67-8277-7948-B1B2-C757C6CF7FCF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D12-1771-0845-9370-7895BC86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0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EB67-8277-7948-B1B2-C757C6CF7FCF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D12-1771-0845-9370-7895BC86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9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EB67-8277-7948-B1B2-C757C6CF7FCF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D12-1771-0845-9370-7895BC86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6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EB67-8277-7948-B1B2-C757C6CF7FCF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D12-1771-0845-9370-7895BC86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4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EB67-8277-7948-B1B2-C757C6CF7FCF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D12-1771-0845-9370-7895BC86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7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EB67-8277-7948-B1B2-C757C6CF7FCF}" type="datetimeFigureOut">
              <a:rPr lang="en-US" smtClean="0"/>
              <a:t>7/19/15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D12-1771-0845-9370-7895BC86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1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EB67-8277-7948-B1B2-C757C6CF7FCF}" type="datetimeFigureOut">
              <a:rPr lang="en-US" smtClean="0"/>
              <a:t>7/19/15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D12-1771-0845-9370-7895BC86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9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EB67-8277-7948-B1B2-C757C6CF7FCF}" type="datetimeFigureOut">
              <a:rPr lang="en-US" smtClean="0"/>
              <a:t>7/19/15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D12-1771-0845-9370-7895BC86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4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EB67-8277-7948-B1B2-C757C6CF7FCF}" type="datetimeFigureOut">
              <a:rPr lang="en-US" smtClean="0"/>
              <a:t>7/19/15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D12-1771-0845-9370-7895BC86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EB67-8277-7948-B1B2-C757C6CF7FCF}" type="datetimeFigureOut">
              <a:rPr lang="en-US" smtClean="0"/>
              <a:t>7/19/15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D12-1771-0845-9370-7895BC86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EB67-8277-7948-B1B2-C757C6CF7FCF}" type="datetimeFigureOut">
              <a:rPr lang="en-US" smtClean="0"/>
              <a:t>7/19/15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9D12-1771-0845-9370-7895BC86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0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EB67-8277-7948-B1B2-C757C6CF7FCF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89D12-1771-0845-9370-7895BC86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5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1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24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942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71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61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917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ROLCC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River of Life Christian Church</dc:creator>
  <cp:lastModifiedBy>River of Life Christian Church</cp:lastModifiedBy>
  <cp:revision>1</cp:revision>
  <dcterms:created xsi:type="dcterms:W3CDTF">2015-07-20T01:30:26Z</dcterms:created>
  <dcterms:modified xsi:type="dcterms:W3CDTF">2015-07-20T01:33:29Z</dcterms:modified>
</cp:coreProperties>
</file>