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-23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TW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B09E0-6B2B-5E40-9CE9-F94818A1CF71}" type="datetimeFigureOut">
              <a:rPr lang="en-US" smtClean="0"/>
              <a:t>7/19/15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AFB48-B25D-2C49-9282-5C868CE10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366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B09E0-6B2B-5E40-9CE9-F94818A1CF71}" type="datetimeFigureOut">
              <a:rPr lang="en-US" smtClean="0"/>
              <a:t>7/19/15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AFB48-B25D-2C49-9282-5C868CE10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347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B09E0-6B2B-5E40-9CE9-F94818A1CF71}" type="datetimeFigureOut">
              <a:rPr lang="en-US" smtClean="0"/>
              <a:t>7/19/15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AFB48-B25D-2C49-9282-5C868CE10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680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B09E0-6B2B-5E40-9CE9-F94818A1CF71}" type="datetimeFigureOut">
              <a:rPr lang="en-US" smtClean="0"/>
              <a:t>7/19/15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AFB48-B25D-2C49-9282-5C868CE10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331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B09E0-6B2B-5E40-9CE9-F94818A1CF71}" type="datetimeFigureOut">
              <a:rPr lang="en-US" smtClean="0"/>
              <a:t>7/19/15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AFB48-B25D-2C49-9282-5C868CE10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554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B09E0-6B2B-5E40-9CE9-F94818A1CF71}" type="datetimeFigureOut">
              <a:rPr lang="en-US" smtClean="0"/>
              <a:t>7/19/15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AFB48-B25D-2C49-9282-5C868CE10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562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B09E0-6B2B-5E40-9CE9-F94818A1CF71}" type="datetimeFigureOut">
              <a:rPr lang="en-US" smtClean="0"/>
              <a:t>7/19/15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AFB48-B25D-2C49-9282-5C868CE10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015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B09E0-6B2B-5E40-9CE9-F94818A1CF71}" type="datetimeFigureOut">
              <a:rPr lang="en-US" smtClean="0"/>
              <a:t>7/19/15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AFB48-B25D-2C49-9282-5C868CE10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143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B09E0-6B2B-5E40-9CE9-F94818A1CF71}" type="datetimeFigureOut">
              <a:rPr lang="en-US" smtClean="0"/>
              <a:t>7/19/15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AFB48-B25D-2C49-9282-5C868CE10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484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B09E0-6B2B-5E40-9CE9-F94818A1CF71}" type="datetimeFigureOut">
              <a:rPr lang="en-US" smtClean="0"/>
              <a:t>7/19/15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AFB48-B25D-2C49-9282-5C868CE10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543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B09E0-6B2B-5E40-9CE9-F94818A1CF71}" type="datetimeFigureOut">
              <a:rPr lang="en-US" smtClean="0"/>
              <a:t>7/19/15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AFB48-B25D-2C49-9282-5C868CE10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082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B09E0-6B2B-5E40-9CE9-F94818A1CF71}" type="datetimeFigureOut">
              <a:rPr lang="en-US" smtClean="0"/>
              <a:t>7/19/15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AFB48-B25D-2C49-9282-5C868CE10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513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3290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1659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8251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1049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6746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645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62031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Macintosh PowerPoint</Application>
  <PresentationFormat>On-screen Show (4:3)</PresentationFormat>
  <Paragraphs>0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ROLCC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River of Life Christian Church</dc:creator>
  <cp:lastModifiedBy>River of Life Christian Church</cp:lastModifiedBy>
  <cp:revision>1</cp:revision>
  <dcterms:created xsi:type="dcterms:W3CDTF">2015-07-20T01:55:56Z</dcterms:created>
  <dcterms:modified xsi:type="dcterms:W3CDTF">2015-07-20T02:50:35Z</dcterms:modified>
</cp:coreProperties>
</file>