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6845-10E0-8449-BC24-E0A0E4A17027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8283-3FBF-EE47-BAA0-123AA96A8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53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6845-10E0-8449-BC24-E0A0E4A17027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8283-3FBF-EE47-BAA0-123AA96A8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18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6845-10E0-8449-BC24-E0A0E4A17027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8283-3FBF-EE47-BAA0-123AA96A8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6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6845-10E0-8449-BC24-E0A0E4A17027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8283-3FBF-EE47-BAA0-123AA96A8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3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6845-10E0-8449-BC24-E0A0E4A17027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8283-3FBF-EE47-BAA0-123AA96A8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5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6845-10E0-8449-BC24-E0A0E4A17027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8283-3FBF-EE47-BAA0-123AA96A8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38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6845-10E0-8449-BC24-E0A0E4A17027}" type="datetimeFigureOut">
              <a:rPr lang="en-US" smtClean="0"/>
              <a:t>7/19/15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8283-3FBF-EE47-BAA0-123AA96A8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2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6845-10E0-8449-BC24-E0A0E4A17027}" type="datetimeFigureOut">
              <a:rPr lang="en-US" smtClean="0"/>
              <a:t>7/19/15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8283-3FBF-EE47-BAA0-123AA96A8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8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6845-10E0-8449-BC24-E0A0E4A17027}" type="datetimeFigureOut">
              <a:rPr lang="en-US" smtClean="0"/>
              <a:t>7/19/15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8283-3FBF-EE47-BAA0-123AA96A8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9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6845-10E0-8449-BC24-E0A0E4A17027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8283-3FBF-EE47-BAA0-123AA96A8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5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6845-10E0-8449-BC24-E0A0E4A17027}" type="datetimeFigureOut">
              <a:rPr lang="en-US" smtClean="0"/>
              <a:t>7/19/15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8283-3FBF-EE47-BAA0-123AA96A8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0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46845-10E0-8449-BC24-E0A0E4A17027}" type="datetimeFigureOut">
              <a:rPr lang="en-US" smtClean="0"/>
              <a:t>7/19/15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18283-3FBF-EE47-BAA0-123AA96A8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429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58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967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350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5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371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39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374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ROLCC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River of Life Christian Church</dc:creator>
  <cp:lastModifiedBy>River of Life Christian Church</cp:lastModifiedBy>
  <cp:revision>1</cp:revision>
  <dcterms:created xsi:type="dcterms:W3CDTF">2015-07-20T02:25:02Z</dcterms:created>
  <dcterms:modified xsi:type="dcterms:W3CDTF">2015-07-20T02:27:40Z</dcterms:modified>
</cp:coreProperties>
</file>