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3" d="100"/>
          <a:sy n="83" d="100"/>
        </p:scale>
        <p:origin x="-23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printerSettings" Target="printerSettings/printerSettings1.bin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TW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E758-E7A3-234F-B07A-37B6367C8722}" type="datetimeFigureOut">
              <a:rPr lang="en-US" smtClean="0"/>
              <a:t>7/19/15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417ED-B013-8640-A658-1303CA5BF5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942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E758-E7A3-234F-B07A-37B6367C8722}" type="datetimeFigureOut">
              <a:rPr lang="en-US" smtClean="0"/>
              <a:t>7/19/15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417ED-B013-8640-A658-1303CA5BF5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454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E758-E7A3-234F-B07A-37B6367C8722}" type="datetimeFigureOut">
              <a:rPr lang="en-US" smtClean="0"/>
              <a:t>7/19/15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417ED-B013-8640-A658-1303CA5BF5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310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E758-E7A3-234F-B07A-37B6367C8722}" type="datetimeFigureOut">
              <a:rPr lang="en-US" smtClean="0"/>
              <a:t>7/19/15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417ED-B013-8640-A658-1303CA5BF5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60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E758-E7A3-234F-B07A-37B6367C8722}" type="datetimeFigureOut">
              <a:rPr lang="en-US" smtClean="0"/>
              <a:t>7/19/15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417ED-B013-8640-A658-1303CA5BF5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888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E758-E7A3-234F-B07A-37B6367C8722}" type="datetimeFigureOut">
              <a:rPr lang="en-US" smtClean="0"/>
              <a:t>7/19/15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417ED-B013-8640-A658-1303CA5BF5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051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E758-E7A3-234F-B07A-37B6367C8722}" type="datetimeFigureOut">
              <a:rPr lang="en-US" smtClean="0"/>
              <a:t>7/19/15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417ED-B013-8640-A658-1303CA5BF5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537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E758-E7A3-234F-B07A-37B6367C8722}" type="datetimeFigureOut">
              <a:rPr lang="en-US" smtClean="0"/>
              <a:t>7/19/15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417ED-B013-8640-A658-1303CA5BF5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918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E758-E7A3-234F-B07A-37B6367C8722}" type="datetimeFigureOut">
              <a:rPr lang="en-US" smtClean="0"/>
              <a:t>7/19/15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417ED-B013-8640-A658-1303CA5BF5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562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E758-E7A3-234F-B07A-37B6367C8722}" type="datetimeFigureOut">
              <a:rPr lang="en-US" smtClean="0"/>
              <a:t>7/19/15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417ED-B013-8640-A658-1303CA5BF5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892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E758-E7A3-234F-B07A-37B6367C8722}" type="datetimeFigureOut">
              <a:rPr lang="en-US" smtClean="0"/>
              <a:t>7/19/15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417ED-B013-8640-A658-1303CA5BF5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462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E4E758-E7A3-234F-B07A-37B6367C8722}" type="datetimeFigureOut">
              <a:rPr lang="en-US" smtClean="0"/>
              <a:t>7/19/15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A417ED-B013-8640-A658-1303CA5BF5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832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2286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02043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08086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56569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83645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98769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3947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07317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Macintosh PowerPoint</Application>
  <PresentationFormat>On-screen Show (4:3)</PresentationFormat>
  <Paragraphs>0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ROLCC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River of Life Christian Church</dc:creator>
  <cp:lastModifiedBy>River of Life Christian Church</cp:lastModifiedBy>
  <cp:revision>1</cp:revision>
  <dcterms:created xsi:type="dcterms:W3CDTF">2015-07-20T02:35:31Z</dcterms:created>
  <dcterms:modified xsi:type="dcterms:W3CDTF">2015-07-20T02:40:18Z</dcterms:modified>
</cp:coreProperties>
</file>